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75" r:id="rId5"/>
    <p:sldMasterId id="2147483648" r:id="rId6"/>
  </p:sldMasterIdLst>
  <p:notesMasterIdLst>
    <p:notesMasterId r:id="rId20"/>
  </p:notesMasterIdLst>
  <p:sldIdLst>
    <p:sldId id="270" r:id="rId7"/>
    <p:sldId id="268" r:id="rId8"/>
    <p:sldId id="271" r:id="rId9"/>
    <p:sldId id="266" r:id="rId10"/>
    <p:sldId id="267" r:id="rId11"/>
    <p:sldId id="283" r:id="rId12"/>
    <p:sldId id="272" r:id="rId13"/>
    <p:sldId id="273" r:id="rId14"/>
    <p:sldId id="274" r:id="rId15"/>
    <p:sldId id="276" r:id="rId16"/>
    <p:sldId id="277" r:id="rId17"/>
    <p:sldId id="278" r:id="rId18"/>
    <p:sldId id="282"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9A91E-0111-4DA7-9373-B713F4B321B8}" v="56" dt="2021-11-15T13:10:45.042"/>
    <p1510:client id="{3ED3BC2F-FCDE-4DD6-B885-284B4F5C3D91}" v="16" dt="2021-12-01T10:10:28.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van Dael" userId="S::e.van.dael@yuverta.nl::df283072-8896-4983-9fd8-22b8537b13de" providerId="AD" clId="Web-{3ED3BC2F-FCDE-4DD6-B885-284B4F5C3D91}"/>
    <pc:docChg chg="modSld">
      <pc:chgData name="Ed van Dael" userId="S::e.van.dael@yuverta.nl::df283072-8896-4983-9fd8-22b8537b13de" providerId="AD" clId="Web-{3ED3BC2F-FCDE-4DD6-B885-284B4F5C3D91}" dt="2021-12-01T10:10:25.618" v="14" actId="20577"/>
      <pc:docMkLst>
        <pc:docMk/>
      </pc:docMkLst>
      <pc:sldChg chg="modSp">
        <pc:chgData name="Ed van Dael" userId="S::e.van.dael@yuverta.nl::df283072-8896-4983-9fd8-22b8537b13de" providerId="AD" clId="Web-{3ED3BC2F-FCDE-4DD6-B885-284B4F5C3D91}" dt="2021-12-01T10:10:25.618" v="14" actId="20577"/>
        <pc:sldMkLst>
          <pc:docMk/>
          <pc:sldMk cId="3113000813" sldId="268"/>
        </pc:sldMkLst>
        <pc:spChg chg="mod">
          <ac:chgData name="Ed van Dael" userId="S::e.van.dael@yuverta.nl::df283072-8896-4983-9fd8-22b8537b13de" providerId="AD" clId="Web-{3ED3BC2F-FCDE-4DD6-B885-284B4F5C3D91}" dt="2021-12-01T10:10:25.618" v="14" actId="20577"/>
          <ac:spMkLst>
            <pc:docMk/>
            <pc:sldMk cId="3113000813" sldId="268"/>
            <ac:spMk id="4" creationId="{7E256807-68E5-45A0-8DD0-5696A7E4E94A}"/>
          </ac:spMkLst>
        </pc:spChg>
      </pc:sldChg>
    </pc:docChg>
  </pc:docChgLst>
  <pc:docChgLst>
    <pc:chgData name="Pascalle Cup" userId="abbe84a0-611b-406e-b251-e8b4b71c069a" providerId="ADAL" clId="{36F9A91E-0111-4DA7-9373-B713F4B321B8}"/>
    <pc:docChg chg="custSel addSld delSld modSld addMainMaster delMainMaster">
      <pc:chgData name="Pascalle Cup" userId="abbe84a0-611b-406e-b251-e8b4b71c069a" providerId="ADAL" clId="{36F9A91E-0111-4DA7-9373-B713F4B321B8}" dt="2021-11-15T13:12:32.137" v="312" actId="113"/>
      <pc:docMkLst>
        <pc:docMk/>
      </pc:docMkLst>
      <pc:sldChg chg="del">
        <pc:chgData name="Pascalle Cup" userId="abbe84a0-611b-406e-b251-e8b4b71c069a" providerId="ADAL" clId="{36F9A91E-0111-4DA7-9373-B713F4B321B8}" dt="2021-11-15T12:48:50.110" v="0" actId="47"/>
        <pc:sldMkLst>
          <pc:docMk/>
          <pc:sldMk cId="680308396" sldId="256"/>
        </pc:sldMkLst>
      </pc:sldChg>
      <pc:sldChg chg="modSp del mod">
        <pc:chgData name="Pascalle Cup" userId="abbe84a0-611b-406e-b251-e8b4b71c069a" providerId="ADAL" clId="{36F9A91E-0111-4DA7-9373-B713F4B321B8}" dt="2021-11-15T13:10:07.607" v="307" actId="47"/>
        <pc:sldMkLst>
          <pc:docMk/>
          <pc:sldMk cId="1733130654" sldId="264"/>
        </pc:sldMkLst>
        <pc:spChg chg="mod">
          <ac:chgData name="Pascalle Cup" userId="abbe84a0-611b-406e-b251-e8b4b71c069a" providerId="ADAL" clId="{36F9A91E-0111-4DA7-9373-B713F4B321B8}" dt="2021-11-15T13:00:11.069" v="46" actId="207"/>
          <ac:spMkLst>
            <pc:docMk/>
            <pc:sldMk cId="1733130654" sldId="264"/>
            <ac:spMk id="3" creationId="{D3301693-6701-4677-9C95-1BDFBFA04EB5}"/>
          </ac:spMkLst>
        </pc:spChg>
      </pc:sldChg>
      <pc:sldChg chg="modSp mod">
        <pc:chgData name="Pascalle Cup" userId="abbe84a0-611b-406e-b251-e8b4b71c069a" providerId="ADAL" clId="{36F9A91E-0111-4DA7-9373-B713F4B321B8}" dt="2021-11-15T12:59:56.024" v="42" actId="313"/>
        <pc:sldMkLst>
          <pc:docMk/>
          <pc:sldMk cId="312251102" sldId="266"/>
        </pc:sldMkLst>
        <pc:spChg chg="mod">
          <ac:chgData name="Pascalle Cup" userId="abbe84a0-611b-406e-b251-e8b4b71c069a" providerId="ADAL" clId="{36F9A91E-0111-4DA7-9373-B713F4B321B8}" dt="2021-11-15T12:59:39.608" v="39" actId="20577"/>
          <ac:spMkLst>
            <pc:docMk/>
            <pc:sldMk cId="312251102" sldId="266"/>
            <ac:spMk id="2" creationId="{5368D7EC-2ACD-45A3-8B2D-7E553DBF783B}"/>
          </ac:spMkLst>
        </pc:spChg>
        <pc:spChg chg="mod">
          <ac:chgData name="Pascalle Cup" userId="abbe84a0-611b-406e-b251-e8b4b71c069a" providerId="ADAL" clId="{36F9A91E-0111-4DA7-9373-B713F4B321B8}" dt="2021-11-15T12:59:56.024" v="42" actId="313"/>
          <ac:spMkLst>
            <pc:docMk/>
            <pc:sldMk cId="312251102" sldId="266"/>
            <ac:spMk id="3" creationId="{0A0F7AE8-577D-412D-9102-F85EFEDAF84E}"/>
          </ac:spMkLst>
        </pc:spChg>
      </pc:sldChg>
      <pc:sldChg chg="modSp">
        <pc:chgData name="Pascalle Cup" userId="abbe84a0-611b-406e-b251-e8b4b71c069a" providerId="ADAL" clId="{36F9A91E-0111-4DA7-9373-B713F4B321B8}" dt="2021-11-15T13:00:03.289" v="44" actId="207"/>
        <pc:sldMkLst>
          <pc:docMk/>
          <pc:sldMk cId="1339583938" sldId="267"/>
        </pc:sldMkLst>
        <pc:spChg chg="mod">
          <ac:chgData name="Pascalle Cup" userId="abbe84a0-611b-406e-b251-e8b4b71c069a" providerId="ADAL" clId="{36F9A91E-0111-4DA7-9373-B713F4B321B8}" dt="2021-11-15T13:00:03.289" v="44" actId="207"/>
          <ac:spMkLst>
            <pc:docMk/>
            <pc:sldMk cId="1339583938" sldId="267"/>
            <ac:spMk id="3" creationId="{96442918-5E2E-47B9-A47E-1943A6CB3F4A}"/>
          </ac:spMkLst>
        </pc:spChg>
      </pc:sldChg>
      <pc:sldChg chg="delSp modSp del mod">
        <pc:chgData name="Pascalle Cup" userId="abbe84a0-611b-406e-b251-e8b4b71c069a" providerId="ADAL" clId="{36F9A91E-0111-4DA7-9373-B713F4B321B8}" dt="2021-11-15T13:02:56.118" v="101" actId="47"/>
        <pc:sldMkLst>
          <pc:docMk/>
          <pc:sldMk cId="4208667543" sldId="269"/>
        </pc:sldMkLst>
        <pc:spChg chg="mod">
          <ac:chgData name="Pascalle Cup" userId="abbe84a0-611b-406e-b251-e8b4b71c069a" providerId="ADAL" clId="{36F9A91E-0111-4DA7-9373-B713F4B321B8}" dt="2021-11-15T12:51:03.705" v="34" actId="20577"/>
          <ac:spMkLst>
            <pc:docMk/>
            <pc:sldMk cId="4208667543" sldId="269"/>
            <ac:spMk id="2" creationId="{EA88F1B9-CED2-4B6B-A7CB-299919630B3A}"/>
          </ac:spMkLst>
        </pc:spChg>
        <pc:spChg chg="del mod">
          <ac:chgData name="Pascalle Cup" userId="abbe84a0-611b-406e-b251-e8b4b71c069a" providerId="ADAL" clId="{36F9A91E-0111-4DA7-9373-B713F4B321B8}" dt="2021-11-15T13:02:53.738" v="100" actId="478"/>
          <ac:spMkLst>
            <pc:docMk/>
            <pc:sldMk cId="4208667543" sldId="269"/>
            <ac:spMk id="3" creationId="{EA032CE2-9C12-4352-AB83-F97A6C4C2F55}"/>
          </ac:spMkLst>
        </pc:spChg>
      </pc:sldChg>
      <pc:sldChg chg="modSp add mod">
        <pc:chgData name="Pascalle Cup" userId="abbe84a0-611b-406e-b251-e8b4b71c069a" providerId="ADAL" clId="{36F9A91E-0111-4DA7-9373-B713F4B321B8}" dt="2021-11-15T12:59:34.913" v="37" actId="1076"/>
        <pc:sldMkLst>
          <pc:docMk/>
          <pc:sldMk cId="935948171" sldId="271"/>
        </pc:sldMkLst>
        <pc:spChg chg="mod">
          <ac:chgData name="Pascalle Cup" userId="abbe84a0-611b-406e-b251-e8b4b71c069a" providerId="ADAL" clId="{36F9A91E-0111-4DA7-9373-B713F4B321B8}" dt="2021-11-15T12:59:34.913" v="37" actId="1076"/>
          <ac:spMkLst>
            <pc:docMk/>
            <pc:sldMk cId="935948171" sldId="271"/>
            <ac:spMk id="2" creationId="{1284EBBC-D56C-43A3-8388-A43AF4A85ECC}"/>
          </ac:spMkLst>
        </pc:spChg>
      </pc:sldChg>
      <pc:sldChg chg="modSp add mod modAnim">
        <pc:chgData name="Pascalle Cup" userId="abbe84a0-611b-406e-b251-e8b4b71c069a" providerId="ADAL" clId="{36F9A91E-0111-4DA7-9373-B713F4B321B8}" dt="2021-11-15T13:08:44.577" v="295" actId="1076"/>
        <pc:sldMkLst>
          <pc:docMk/>
          <pc:sldMk cId="555570830" sldId="272"/>
        </pc:sldMkLst>
        <pc:spChg chg="mod">
          <ac:chgData name="Pascalle Cup" userId="abbe84a0-611b-406e-b251-e8b4b71c069a" providerId="ADAL" clId="{36F9A91E-0111-4DA7-9373-B713F4B321B8}" dt="2021-11-15T13:08:41.817" v="294" actId="1076"/>
          <ac:spMkLst>
            <pc:docMk/>
            <pc:sldMk cId="555570830" sldId="272"/>
            <ac:spMk id="2" creationId="{3B01661D-7278-4054-86F7-821686EE36F4}"/>
          </ac:spMkLst>
        </pc:spChg>
        <pc:spChg chg="mod">
          <ac:chgData name="Pascalle Cup" userId="abbe84a0-611b-406e-b251-e8b4b71c069a" providerId="ADAL" clId="{36F9A91E-0111-4DA7-9373-B713F4B321B8}" dt="2021-11-15T13:08:44.577" v="295" actId="1076"/>
          <ac:spMkLst>
            <pc:docMk/>
            <pc:sldMk cId="555570830" sldId="272"/>
            <ac:spMk id="3" creationId="{1CDA7362-5D07-4958-8B95-7A081376BB25}"/>
          </ac:spMkLst>
        </pc:spChg>
        <pc:spChg chg="mod">
          <ac:chgData name="Pascalle Cup" userId="abbe84a0-611b-406e-b251-e8b4b71c069a" providerId="ADAL" clId="{36F9A91E-0111-4DA7-9373-B713F4B321B8}" dt="2021-11-15T13:05:00.668" v="174" actId="1076"/>
          <ac:spMkLst>
            <pc:docMk/>
            <pc:sldMk cId="555570830" sldId="272"/>
            <ac:spMk id="4" creationId="{AB496314-B98F-4506-97D3-A2A1CF0CE867}"/>
          </ac:spMkLst>
        </pc:spChg>
        <pc:spChg chg="mod">
          <ac:chgData name="Pascalle Cup" userId="abbe84a0-611b-406e-b251-e8b4b71c069a" providerId="ADAL" clId="{36F9A91E-0111-4DA7-9373-B713F4B321B8}" dt="2021-11-15T13:05:04.618" v="175" actId="1076"/>
          <ac:spMkLst>
            <pc:docMk/>
            <pc:sldMk cId="555570830" sldId="272"/>
            <ac:spMk id="5" creationId="{0E6310C8-12D1-4472-AD9B-EE47324934AF}"/>
          </ac:spMkLst>
        </pc:spChg>
        <pc:spChg chg="mod">
          <ac:chgData name="Pascalle Cup" userId="abbe84a0-611b-406e-b251-e8b4b71c069a" providerId="ADAL" clId="{36F9A91E-0111-4DA7-9373-B713F4B321B8}" dt="2021-11-15T13:05:21.838" v="181" actId="1076"/>
          <ac:spMkLst>
            <pc:docMk/>
            <pc:sldMk cId="555570830" sldId="272"/>
            <ac:spMk id="6" creationId="{704630F6-DD23-4869-9421-F793975FEF67}"/>
          </ac:spMkLst>
        </pc:spChg>
        <pc:spChg chg="mod">
          <ac:chgData name="Pascalle Cup" userId="abbe84a0-611b-406e-b251-e8b4b71c069a" providerId="ADAL" clId="{36F9A91E-0111-4DA7-9373-B713F4B321B8}" dt="2021-11-15T13:05:34.728" v="185" actId="1076"/>
          <ac:spMkLst>
            <pc:docMk/>
            <pc:sldMk cId="555570830" sldId="272"/>
            <ac:spMk id="7" creationId="{F4A1FC1E-1A42-4095-8A34-E25A2D947D50}"/>
          </ac:spMkLst>
        </pc:spChg>
        <pc:spChg chg="mod">
          <ac:chgData name="Pascalle Cup" userId="abbe84a0-611b-406e-b251-e8b4b71c069a" providerId="ADAL" clId="{36F9A91E-0111-4DA7-9373-B713F4B321B8}" dt="2021-11-15T13:05:37.098" v="186" actId="1076"/>
          <ac:spMkLst>
            <pc:docMk/>
            <pc:sldMk cId="555570830" sldId="272"/>
            <ac:spMk id="8" creationId="{9FE5709D-B0FE-43C1-BA82-6CC7CFEDD92C}"/>
          </ac:spMkLst>
        </pc:spChg>
      </pc:sldChg>
      <pc:sldChg chg="modSp add mod">
        <pc:chgData name="Pascalle Cup" userId="abbe84a0-611b-406e-b251-e8b4b71c069a" providerId="ADAL" clId="{36F9A91E-0111-4DA7-9373-B713F4B321B8}" dt="2021-11-15T13:06:41.228" v="288" actId="20577"/>
        <pc:sldMkLst>
          <pc:docMk/>
          <pc:sldMk cId="2789041652" sldId="273"/>
        </pc:sldMkLst>
        <pc:spChg chg="mod">
          <ac:chgData name="Pascalle Cup" userId="abbe84a0-611b-406e-b251-e8b4b71c069a" providerId="ADAL" clId="{36F9A91E-0111-4DA7-9373-B713F4B321B8}" dt="2021-11-15T13:06:41.228" v="288" actId="20577"/>
          <ac:spMkLst>
            <pc:docMk/>
            <pc:sldMk cId="2789041652" sldId="273"/>
            <ac:spMk id="4" creationId="{06125D75-75C2-423B-BF39-61F1B3C49CC6}"/>
          </ac:spMkLst>
        </pc:spChg>
        <pc:graphicFrameChg chg="mod">
          <ac:chgData name="Pascalle Cup" userId="abbe84a0-611b-406e-b251-e8b4b71c069a" providerId="ADAL" clId="{36F9A91E-0111-4DA7-9373-B713F4B321B8}" dt="2021-11-15T13:05:47.718" v="196" actId="20577"/>
          <ac:graphicFrameMkLst>
            <pc:docMk/>
            <pc:sldMk cId="2789041652" sldId="273"/>
            <ac:graphicFrameMk id="3" creationId="{2C93F887-C45E-410A-B113-A7DD3BAB0E4D}"/>
          </ac:graphicFrameMkLst>
        </pc:graphicFrameChg>
      </pc:sldChg>
      <pc:sldChg chg="modSp add mod">
        <pc:chgData name="Pascalle Cup" userId="abbe84a0-611b-406e-b251-e8b4b71c069a" providerId="ADAL" clId="{36F9A91E-0111-4DA7-9373-B713F4B321B8}" dt="2021-11-15T13:12:32.137" v="312" actId="113"/>
        <pc:sldMkLst>
          <pc:docMk/>
          <pc:sldMk cId="4040108185" sldId="274"/>
        </pc:sldMkLst>
        <pc:spChg chg="mod">
          <ac:chgData name="Pascalle Cup" userId="abbe84a0-611b-406e-b251-e8b4b71c069a" providerId="ADAL" clId="{36F9A91E-0111-4DA7-9373-B713F4B321B8}" dt="2021-11-15T13:06:21.478" v="250" actId="6549"/>
          <ac:spMkLst>
            <pc:docMk/>
            <pc:sldMk cId="4040108185" sldId="274"/>
            <ac:spMk id="2" creationId="{43803C6A-9DAB-47DA-B1A3-1E9C4863B1CE}"/>
          </ac:spMkLst>
        </pc:spChg>
        <pc:spChg chg="mod">
          <ac:chgData name="Pascalle Cup" userId="abbe84a0-611b-406e-b251-e8b4b71c069a" providerId="ADAL" clId="{36F9A91E-0111-4DA7-9373-B713F4B321B8}" dt="2021-11-15T13:12:32.137" v="312" actId="113"/>
          <ac:spMkLst>
            <pc:docMk/>
            <pc:sldMk cId="4040108185" sldId="274"/>
            <ac:spMk id="8" creationId="{7D2A39BC-C484-4688-8231-9FF99020AD8D}"/>
          </ac:spMkLst>
        </pc:spChg>
      </pc:sldChg>
      <pc:sldChg chg="add del">
        <pc:chgData name="Pascalle Cup" userId="abbe84a0-611b-406e-b251-e8b4b71c069a" providerId="ADAL" clId="{36F9A91E-0111-4DA7-9373-B713F4B321B8}" dt="2021-11-15T13:06:25.688" v="251" actId="47"/>
        <pc:sldMkLst>
          <pc:docMk/>
          <pc:sldMk cId="3130461384" sldId="275"/>
        </pc:sldMkLst>
      </pc:sldChg>
      <pc:sldChg chg="add">
        <pc:chgData name="Pascalle Cup" userId="abbe84a0-611b-406e-b251-e8b4b71c069a" providerId="ADAL" clId="{36F9A91E-0111-4DA7-9373-B713F4B321B8}" dt="2021-11-15T13:01:06.283" v="56"/>
        <pc:sldMkLst>
          <pc:docMk/>
          <pc:sldMk cId="3549053395" sldId="276"/>
        </pc:sldMkLst>
      </pc:sldChg>
      <pc:sldChg chg="modSp add mod">
        <pc:chgData name="Pascalle Cup" userId="abbe84a0-611b-406e-b251-e8b4b71c069a" providerId="ADAL" clId="{36F9A91E-0111-4DA7-9373-B713F4B321B8}" dt="2021-11-15T13:09:15.732" v="297" actId="207"/>
        <pc:sldMkLst>
          <pc:docMk/>
          <pc:sldMk cId="3514665281" sldId="277"/>
        </pc:sldMkLst>
        <pc:spChg chg="mod">
          <ac:chgData name="Pascalle Cup" userId="abbe84a0-611b-406e-b251-e8b4b71c069a" providerId="ADAL" clId="{36F9A91E-0111-4DA7-9373-B713F4B321B8}" dt="2021-11-15T13:09:12.125" v="296" actId="207"/>
          <ac:spMkLst>
            <pc:docMk/>
            <pc:sldMk cId="3514665281" sldId="277"/>
            <ac:spMk id="2" creationId="{2CB66C40-6EDB-4CA9-8EA9-56A6F107EE9A}"/>
          </ac:spMkLst>
        </pc:spChg>
        <pc:spChg chg="mod">
          <ac:chgData name="Pascalle Cup" userId="abbe84a0-611b-406e-b251-e8b4b71c069a" providerId="ADAL" clId="{36F9A91E-0111-4DA7-9373-B713F4B321B8}" dt="2021-11-15T13:09:15.732" v="297" actId="207"/>
          <ac:spMkLst>
            <pc:docMk/>
            <pc:sldMk cId="3514665281" sldId="277"/>
            <ac:spMk id="7" creationId="{BF74193A-8E94-4255-8389-81BB145C41BD}"/>
          </ac:spMkLst>
        </pc:spChg>
      </pc:sldChg>
      <pc:sldChg chg="modSp add mod">
        <pc:chgData name="Pascalle Cup" userId="abbe84a0-611b-406e-b251-e8b4b71c069a" providerId="ADAL" clId="{36F9A91E-0111-4DA7-9373-B713F4B321B8}" dt="2021-11-15T13:09:37.937" v="302" actId="1076"/>
        <pc:sldMkLst>
          <pc:docMk/>
          <pc:sldMk cId="3550929855" sldId="278"/>
        </pc:sldMkLst>
        <pc:spChg chg="mod">
          <ac:chgData name="Pascalle Cup" userId="abbe84a0-611b-406e-b251-e8b4b71c069a" providerId="ADAL" clId="{36F9A91E-0111-4DA7-9373-B713F4B321B8}" dt="2021-11-15T13:09:37.937" v="302" actId="1076"/>
          <ac:spMkLst>
            <pc:docMk/>
            <pc:sldMk cId="3550929855" sldId="278"/>
            <ac:spMk id="5" creationId="{E35426D9-A8DC-41E3-955A-B39D88551D84}"/>
          </ac:spMkLst>
        </pc:spChg>
        <pc:spChg chg="mod">
          <ac:chgData name="Pascalle Cup" userId="abbe84a0-611b-406e-b251-e8b4b71c069a" providerId="ADAL" clId="{36F9A91E-0111-4DA7-9373-B713F4B321B8}" dt="2021-11-15T13:09:24.389" v="299" actId="207"/>
          <ac:spMkLst>
            <pc:docMk/>
            <pc:sldMk cId="3550929855" sldId="278"/>
            <ac:spMk id="6" creationId="{F06675B9-92C6-4BB3-8A2C-A024726F2B7B}"/>
          </ac:spMkLst>
        </pc:spChg>
        <pc:spChg chg="mod">
          <ac:chgData name="Pascalle Cup" userId="abbe84a0-611b-406e-b251-e8b4b71c069a" providerId="ADAL" clId="{36F9A91E-0111-4DA7-9373-B713F4B321B8}" dt="2021-11-15T13:09:30.528" v="301" actId="207"/>
          <ac:spMkLst>
            <pc:docMk/>
            <pc:sldMk cId="3550929855" sldId="278"/>
            <ac:spMk id="7" creationId="{46B55676-C29A-4781-B254-DCF662B12928}"/>
          </ac:spMkLst>
        </pc:spChg>
      </pc:sldChg>
      <pc:sldChg chg="delSp add del mod">
        <pc:chgData name="Pascalle Cup" userId="abbe84a0-611b-406e-b251-e8b4b71c069a" providerId="ADAL" clId="{36F9A91E-0111-4DA7-9373-B713F4B321B8}" dt="2021-11-15T13:10:02.797" v="305" actId="47"/>
        <pc:sldMkLst>
          <pc:docMk/>
          <pc:sldMk cId="1861170278" sldId="279"/>
        </pc:sldMkLst>
        <pc:picChg chg="del">
          <ac:chgData name="Pascalle Cup" userId="abbe84a0-611b-406e-b251-e8b4b71c069a" providerId="ADAL" clId="{36F9A91E-0111-4DA7-9373-B713F4B321B8}" dt="2021-11-15T13:09:58.317" v="304" actId="478"/>
          <ac:picMkLst>
            <pc:docMk/>
            <pc:sldMk cId="1861170278" sldId="279"/>
            <ac:picMk id="3" creationId="{5ADD3D5D-F00B-41A8-B510-847B752FD1D0}"/>
          </ac:picMkLst>
        </pc:picChg>
      </pc:sldChg>
      <pc:sldChg chg="add del">
        <pc:chgData name="Pascalle Cup" userId="abbe84a0-611b-406e-b251-e8b4b71c069a" providerId="ADAL" clId="{36F9A91E-0111-4DA7-9373-B713F4B321B8}" dt="2021-11-15T13:01:25.679" v="69" actId="47"/>
        <pc:sldMkLst>
          <pc:docMk/>
          <pc:sldMk cId="1471293839" sldId="280"/>
        </pc:sldMkLst>
      </pc:sldChg>
      <pc:sldChg chg="modSp add del mod">
        <pc:chgData name="Pascalle Cup" userId="abbe84a0-611b-406e-b251-e8b4b71c069a" providerId="ADAL" clId="{36F9A91E-0111-4DA7-9373-B713F4B321B8}" dt="2021-11-15T13:10:05.497" v="306" actId="47"/>
        <pc:sldMkLst>
          <pc:docMk/>
          <pc:sldMk cId="3523843264" sldId="281"/>
        </pc:sldMkLst>
        <pc:spChg chg="mod">
          <ac:chgData name="Pascalle Cup" userId="abbe84a0-611b-406e-b251-e8b4b71c069a" providerId="ADAL" clId="{36F9A91E-0111-4DA7-9373-B713F4B321B8}" dt="2021-11-15T13:09:54.497" v="303" actId="1076"/>
          <ac:spMkLst>
            <pc:docMk/>
            <pc:sldMk cId="3523843264" sldId="281"/>
            <ac:spMk id="2" creationId="{944089BD-886A-4396-91EC-CB7961579106}"/>
          </ac:spMkLst>
        </pc:spChg>
      </pc:sldChg>
      <pc:sldChg chg="add">
        <pc:chgData name="Pascalle Cup" userId="abbe84a0-611b-406e-b251-e8b4b71c069a" providerId="ADAL" clId="{36F9A91E-0111-4DA7-9373-B713F4B321B8}" dt="2021-11-15T13:01:21.573" v="68"/>
        <pc:sldMkLst>
          <pc:docMk/>
          <pc:sldMk cId="620353412" sldId="282"/>
        </pc:sldMkLst>
      </pc:sldChg>
      <pc:sldChg chg="modSp add del mod">
        <pc:chgData name="Pascalle Cup" userId="abbe84a0-611b-406e-b251-e8b4b71c069a" providerId="ADAL" clId="{36F9A91E-0111-4DA7-9373-B713F4B321B8}" dt="2021-11-15T13:10:49.817" v="310" actId="1076"/>
        <pc:sldMkLst>
          <pc:docMk/>
          <pc:sldMk cId="2295163634" sldId="283"/>
        </pc:sldMkLst>
        <pc:spChg chg="mod">
          <ac:chgData name="Pascalle Cup" userId="abbe84a0-611b-406e-b251-e8b4b71c069a" providerId="ADAL" clId="{36F9A91E-0111-4DA7-9373-B713F4B321B8}" dt="2021-11-15T13:10:49.817" v="310" actId="1076"/>
          <ac:spMkLst>
            <pc:docMk/>
            <pc:sldMk cId="2295163634" sldId="283"/>
            <ac:spMk id="3" creationId="{124C7A1B-CBBB-46BA-AD7A-A7AB654839FA}"/>
          </ac:spMkLst>
        </pc:spChg>
      </pc:sldChg>
      <pc:sldMasterChg chg="add del addSldLayout delSldLayout">
        <pc:chgData name="Pascalle Cup" userId="abbe84a0-611b-406e-b251-e8b4b71c069a" providerId="ADAL" clId="{36F9A91E-0111-4DA7-9373-B713F4B321B8}" dt="2021-11-15T13:08:15.118" v="291" actId="47"/>
        <pc:sldMasterMkLst>
          <pc:docMk/>
          <pc:sldMasterMk cId="1340613926" sldId="2147483660"/>
        </pc:sldMasterMkLst>
        <pc:sldLayoutChg chg="add del">
          <pc:chgData name="Pascalle Cup" userId="abbe84a0-611b-406e-b251-e8b4b71c069a" providerId="ADAL" clId="{36F9A91E-0111-4DA7-9373-B713F4B321B8}" dt="2021-11-15T13:08:15.118" v="291" actId="47"/>
          <pc:sldLayoutMkLst>
            <pc:docMk/>
            <pc:sldMasterMk cId="1340613926" sldId="2147483660"/>
            <pc:sldLayoutMk cId="3091753590" sldId="214748366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Belonen </a:t>
          </a:r>
        </a:p>
      </dsp:txBody>
      <dsp:txXfrm>
        <a:off x="7970839" y="1274748"/>
        <a:ext cx="1703161"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3D6A0-43DE-433E-9FA5-5B61C0D27AF3}" type="datetimeFigureOut">
              <a:rPr lang="nl-NL" smtClean="0"/>
              <a:t>1-12-2021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1DB80-7397-490D-8590-5F57F4C729F4}" type="slidenum">
              <a:rPr lang="nl-NL" smtClean="0"/>
              <a:t>‹#›</a:t>
            </a:fld>
            <a:endParaRPr lang="nl-NL"/>
          </a:p>
        </p:txBody>
      </p:sp>
    </p:spTree>
    <p:extLst>
      <p:ext uri="{BB962C8B-B14F-4D97-AF65-F5344CB8AC3E}">
        <p14:creationId xmlns:p14="http://schemas.microsoft.com/office/powerpoint/2010/main" val="73183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duo een formuliertje</a:t>
            </a:r>
          </a:p>
        </p:txBody>
      </p:sp>
      <p:sp>
        <p:nvSpPr>
          <p:cNvPr id="4" name="Tijdelijke aanduiding voor dianummer 3"/>
          <p:cNvSpPr>
            <a:spLocks noGrp="1"/>
          </p:cNvSpPr>
          <p:nvPr>
            <p:ph type="sldNum" sz="quarter" idx="5"/>
          </p:nvPr>
        </p:nvSpPr>
        <p:spPr/>
        <p:txBody>
          <a:bodyPr/>
          <a:lstStyle/>
          <a:p>
            <a:fld id="{FDFA4218-C6E7-4023-90DC-447ADF36CF6E}" type="slidenum">
              <a:rPr lang="nl-NL" smtClean="0"/>
              <a:t>3</a:t>
            </a:fld>
            <a:endParaRPr lang="nl-NL"/>
          </a:p>
        </p:txBody>
      </p:sp>
    </p:spTree>
    <p:extLst>
      <p:ext uri="{BB962C8B-B14F-4D97-AF65-F5344CB8AC3E}">
        <p14:creationId xmlns:p14="http://schemas.microsoft.com/office/powerpoint/2010/main" val="93361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Valleike en hall of </a:t>
            </a:r>
            <a:r>
              <a:rPr lang="nl-NL" err="1"/>
              <a:t>fame</a:t>
            </a:r>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78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4CDEE-80D4-4D09-ADEF-2CDCFD4DBF3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1A3A6C0-77A1-4F9E-B3B8-878ECA62D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93C6BE9-B127-4C5D-B6C2-4C4A6F447AB9}"/>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6739A8B3-7EC4-4E4C-989E-4CCE2A8405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9BB320-CDEC-46C5-8861-FF12208B56C9}"/>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172799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46AA0-415F-48BD-9B1F-DF42C9EDDAB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300539-5A1A-4283-88BD-FA6298905A5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7D59F4-BD79-4C17-A599-4640B92C3F63}"/>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40B7FF67-C6F4-4AA0-A093-E266E27460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1C0E64-05BD-44CC-B58A-8848C2650400}"/>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386976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BE57F4B-D787-4623-B0C5-9524DB4C0F2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BC8AD07-F3BF-42C1-8F2E-735588147B2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2346C1-3E4B-429C-91FA-BF8A95D9A2B0}"/>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BD45F1BC-5B9F-4804-A70F-03C04026F4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226716-7FCD-4E39-BCC3-4D4B07CA6535}"/>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20009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1-12-2021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449CE-8B6A-4D56-93FF-4903314C1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65B6207-C1E8-4A6D-9D23-05ABDA513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51C58FC-C1ED-4482-AC2C-EAA696E0812E}"/>
              </a:ext>
            </a:extLst>
          </p:cNvPr>
          <p:cNvSpPr>
            <a:spLocks noGrp="1"/>
          </p:cNvSpPr>
          <p:nvPr>
            <p:ph type="dt" sz="half" idx="10"/>
          </p:nvPr>
        </p:nvSpPr>
        <p:spPr/>
        <p:txBody>
          <a:bodyPr/>
          <a:lstStyle/>
          <a:p>
            <a:fld id="{43AF81AC-1785-46F2-8C69-5888F8A05087}"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991A9213-90A6-45E6-A3E1-654572A8B5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0246D5-5AFE-4993-96FF-275F111D8B08}"/>
              </a:ext>
            </a:extLst>
          </p:cNvPr>
          <p:cNvSpPr>
            <a:spLocks noGrp="1"/>
          </p:cNvSpPr>
          <p:nvPr>
            <p:ph type="sldNum" sz="quarter" idx="12"/>
          </p:nvPr>
        </p:nvSpPr>
        <p:spPr/>
        <p:txBody>
          <a:bodyPr/>
          <a:lstStyle/>
          <a:p>
            <a:fld id="{E0A94D9F-B3F4-4491-8B64-4E8ACF1A21A5}" type="slidenum">
              <a:rPr lang="nl-NL" smtClean="0"/>
              <a:t>‹#›</a:t>
            </a:fld>
            <a:endParaRPr lang="nl-NL"/>
          </a:p>
        </p:txBody>
      </p:sp>
    </p:spTree>
    <p:extLst>
      <p:ext uri="{BB962C8B-B14F-4D97-AF65-F5344CB8AC3E}">
        <p14:creationId xmlns:p14="http://schemas.microsoft.com/office/powerpoint/2010/main" val="398930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DC2819-F7E3-4A11-872A-9E09055D9A7F}"/>
              </a:ext>
            </a:extLst>
          </p:cNvPr>
          <p:cNvSpPr>
            <a:spLocks noGrp="1"/>
          </p:cNvSpPr>
          <p:nvPr>
            <p:ph type="dt" sz="half" idx="10"/>
          </p:nvPr>
        </p:nvSpPr>
        <p:spPr/>
        <p:txBody>
          <a:bodyPr/>
          <a:lstStyle/>
          <a:p>
            <a:fld id="{43AF81AC-1785-46F2-8C69-5888F8A05087}" type="datetimeFigureOut">
              <a:rPr lang="nl-NL" smtClean="0"/>
              <a:t>1-12-2021</a:t>
            </a:fld>
            <a:endParaRPr lang="nl-NL"/>
          </a:p>
        </p:txBody>
      </p:sp>
      <p:sp>
        <p:nvSpPr>
          <p:cNvPr id="3" name="Tijdelijke aanduiding voor voettekst 2">
            <a:extLst>
              <a:ext uri="{FF2B5EF4-FFF2-40B4-BE49-F238E27FC236}">
                <a16:creationId xmlns:a16="http://schemas.microsoft.com/office/drawing/2014/main" id="{38982DCC-958B-4B1A-A00E-ACBC497C2CD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123087D-0FBE-4670-B05E-D2AAD9DE31BC}"/>
              </a:ext>
            </a:extLst>
          </p:cNvPr>
          <p:cNvSpPr>
            <a:spLocks noGrp="1"/>
          </p:cNvSpPr>
          <p:nvPr>
            <p:ph type="sldNum" sz="quarter" idx="12"/>
          </p:nvPr>
        </p:nvSpPr>
        <p:spPr/>
        <p:txBody>
          <a:bodyPr/>
          <a:lstStyle/>
          <a:p>
            <a:fld id="{E0A94D9F-B3F4-4491-8B64-4E8ACF1A21A5}" type="slidenum">
              <a:rPr lang="nl-NL" smtClean="0"/>
              <a:t>‹#›</a:t>
            </a:fld>
            <a:endParaRPr lang="nl-NL"/>
          </a:p>
        </p:txBody>
      </p:sp>
    </p:spTree>
    <p:extLst>
      <p:ext uri="{BB962C8B-B14F-4D97-AF65-F5344CB8AC3E}">
        <p14:creationId xmlns:p14="http://schemas.microsoft.com/office/powerpoint/2010/main" val="325357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E46AA-E7EB-4CD2-9E63-958173B770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C12F61-B495-4303-96ED-465C34B8D69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C4176F-AE4B-45CF-B9E8-B331B4E6031D}"/>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66CF4E7B-73DF-49EA-897D-AA44A09F10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2AD7A7-53C3-4806-BD0D-04C6E2C884B9}"/>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365158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A4164-2A02-42D5-A64D-32765F625B4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1D955C7-2329-4332-9409-180725DD4D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41472D5-CCFA-4B78-8D26-A30716569294}"/>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7CAB7F3F-0BC1-43AC-897D-FE82D7D050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B4C2EC-E6DC-45A8-BA87-EC1A8BD13AD4}"/>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40484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953A8-4A96-4734-90B0-ACB1AE71C1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20DA5C-646C-45CA-9E94-0F5A3F740DD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C7D9891-E9D4-4B58-95D1-9CE86180FD6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418A281-7B2B-4166-937C-5A3EEF9AD893}"/>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CBAB52A9-8CDF-4F47-A0DE-39CD86E4CC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285B66-589E-4A33-8320-C6A36868E57E}"/>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50976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C629F-C936-4935-A7DC-E246E62C572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BCF04BC-0EB6-4DC5-877B-0E74D42D2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5A17393-32A4-44CF-8037-7F9C0620CF9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F238497-DD7D-453C-9B7F-458F568DC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1923FB9-3272-4006-942D-3F849489544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DE00A70-5EF0-4E91-B7EF-2C1E09B3FDCC}"/>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8" name="Tijdelijke aanduiding voor voettekst 7">
            <a:extLst>
              <a:ext uri="{FF2B5EF4-FFF2-40B4-BE49-F238E27FC236}">
                <a16:creationId xmlns:a16="http://schemas.microsoft.com/office/drawing/2014/main" id="{E89FF169-7C05-43EB-B1CB-1F15BC38A88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FE24C67-51FB-4160-AC7E-1C130853C0C0}"/>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53450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DA071-E608-4303-B9BB-5D7D40C4C02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CFEC8FB-D969-4E54-ACBD-6F13CD45CA3F}"/>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4" name="Tijdelijke aanduiding voor voettekst 3">
            <a:extLst>
              <a:ext uri="{FF2B5EF4-FFF2-40B4-BE49-F238E27FC236}">
                <a16:creationId xmlns:a16="http://schemas.microsoft.com/office/drawing/2014/main" id="{4469326F-9C8E-4B55-90FF-C6A1E723691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A4BA493-5042-46E4-ABEF-DC982A3D9CD5}"/>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846547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FB7FECA-047A-45A6-9BBF-063E3C82D0AB}"/>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3" name="Tijdelijke aanduiding voor voettekst 2">
            <a:extLst>
              <a:ext uri="{FF2B5EF4-FFF2-40B4-BE49-F238E27FC236}">
                <a16:creationId xmlns:a16="http://schemas.microsoft.com/office/drawing/2014/main" id="{8957F452-C117-471B-A42E-9108259607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009F99C-8C9A-43D8-8D2B-5CD1A63F09D5}"/>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338742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D75C9-126F-4113-A930-259F336097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DEAC23E-3E6D-4074-8970-9C6DE62BC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90021DF-373D-4C8E-823A-6444477FB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4C9B86-DB4D-4425-AC8E-5B3895E2EFC5}"/>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36A8710A-C342-47D6-B635-DA56CD4E4B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2F1B61-C34D-4CC9-B706-087CDF17BED5}"/>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25938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74F8C-04B2-43E9-864F-C71C5B89F01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176DF53-385F-4786-AA48-CA560F9E7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F74F270-F228-4C5E-A0C2-92528F228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0393343-9FD5-46AF-AAA9-C90CC201C4DA}"/>
              </a:ext>
            </a:extLst>
          </p:cNvPr>
          <p:cNvSpPr>
            <a:spLocks noGrp="1"/>
          </p:cNvSpPr>
          <p:nvPr>
            <p:ph type="dt" sz="half" idx="10"/>
          </p:nvPr>
        </p:nvSpPr>
        <p:spPr/>
        <p:txBody>
          <a:bodyPr/>
          <a:lstStyle/>
          <a:p>
            <a:fld id="{2E483709-4583-4075-A528-17F4E3A2AB8B}"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9110B71C-41EC-46A2-85CD-E389A24AB4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85461-0ED9-4D44-B4C3-CCE0463730FA}"/>
              </a:ext>
            </a:extLst>
          </p:cNvPr>
          <p:cNvSpPr>
            <a:spLocks noGrp="1"/>
          </p:cNvSpPr>
          <p:nvPr>
            <p:ph type="sldNum" sz="quarter" idx="12"/>
          </p:nvPr>
        </p:nvSpPr>
        <p:spPr/>
        <p:txBody>
          <a:bodyPr/>
          <a:lstStyle/>
          <a:p>
            <a:fld id="{3443DA28-7A1F-4A6E-BB3E-ADC96753A06D}" type="slidenum">
              <a:rPr lang="nl-NL" smtClean="0"/>
              <a:t>‹#›</a:t>
            </a:fld>
            <a:endParaRPr lang="nl-NL"/>
          </a:p>
        </p:txBody>
      </p:sp>
    </p:spTree>
    <p:extLst>
      <p:ext uri="{BB962C8B-B14F-4D97-AF65-F5344CB8AC3E}">
        <p14:creationId xmlns:p14="http://schemas.microsoft.com/office/powerpoint/2010/main" val="77925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8C0AAE7-E59F-4A94-B93B-8720DCF6B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ACE051A-082C-4F8D-96D7-D2BFF50F6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D972C9C-B354-4251-A0A4-3F9C362F3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83709-4583-4075-A528-17F4E3A2AB8B}"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0E78D0F7-B789-4CB1-9A80-6CE03AD94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8218ACC-22E9-44B2-8486-49D48FA2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3DA28-7A1F-4A6E-BB3E-ADC96753A06D}" type="slidenum">
              <a:rPr lang="nl-NL" smtClean="0"/>
              <a:t>‹#›</a:t>
            </a:fld>
            <a:endParaRPr lang="nl-NL"/>
          </a:p>
        </p:txBody>
      </p:sp>
    </p:spTree>
    <p:extLst>
      <p:ext uri="{BB962C8B-B14F-4D97-AF65-F5344CB8AC3E}">
        <p14:creationId xmlns:p14="http://schemas.microsoft.com/office/powerpoint/2010/main" val="983300091"/>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51" r:id="rId3"/>
    <p:sldLayoutId id="2147483652" r:id="rId4"/>
    <p:sldLayoutId id="2147483653" r:id="rId5"/>
    <p:sldLayoutId id="2147483654" r:id="rId6"/>
    <p:sldLayoutId id="2147483678"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1-12-2021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D2D31A-B4A3-4327-83F9-D6C8C7ED91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E1F70-C549-49DA-9185-07AC42CC4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5801F0-8DAD-401C-9515-655182FFB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F81AC-1785-46F2-8C69-5888F8A05087}"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11E946D9-D1F2-42CA-B71A-0FBDE9916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D7DF2E-A3EF-475B-A60C-CD842F0DF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4D9F-B3F4-4491-8B64-4E8ACF1A21A5}" type="slidenum">
              <a:rPr lang="nl-NL" smtClean="0"/>
              <a:t>‹#›</a:t>
            </a:fld>
            <a:endParaRPr lang="nl-NL"/>
          </a:p>
        </p:txBody>
      </p:sp>
    </p:spTree>
    <p:extLst>
      <p:ext uri="{BB962C8B-B14F-4D97-AF65-F5344CB8AC3E}">
        <p14:creationId xmlns:p14="http://schemas.microsoft.com/office/powerpoint/2010/main" val="1853394334"/>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ngsters.nl/yongsters/geven/een-glimlach-op-haar-lieve-gezichtje-is-waarom-ik-dit-doe/" TargetMode="External"/><Relationship Id="rId2" Type="http://schemas.openxmlformats.org/officeDocument/2006/relationships/hyperlink" Target="https://maatschapwij.nu/blogs/vrijwilligers-het-cement-van-de-samenlevin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Les 3 stad en wijk </a:t>
            </a:r>
          </a:p>
          <a:p>
            <a:r>
              <a:rPr lang="nl-NL">
                <a:solidFill>
                  <a:srgbClr val="FFFFFF"/>
                </a:solidFill>
              </a:rPr>
              <a:t>Leerjaar 1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C8509D5-FB06-4EB6-B586-961714AACA17}"/>
              </a:ext>
            </a:extLst>
          </p:cNvPr>
          <p:cNvSpPr txBox="1"/>
          <p:nvPr/>
        </p:nvSpPr>
        <p:spPr>
          <a:xfrm>
            <a:off x="3048000" y="3244334"/>
            <a:ext cx="6096000" cy="369332"/>
          </a:xfrm>
          <a:prstGeom prst="rect">
            <a:avLst/>
          </a:prstGeom>
          <a:noFill/>
        </p:spPr>
        <p:txBody>
          <a:bodyPr wrap="square">
            <a:spAutoFit/>
          </a:bodyPr>
          <a:lstStyle/>
          <a:p>
            <a:r>
              <a:rPr lang="nl-NL"/>
              <a:t> </a:t>
            </a:r>
          </a:p>
        </p:txBody>
      </p:sp>
      <p:sp>
        <p:nvSpPr>
          <p:cNvPr id="5" name="Tekstvak 4">
            <a:extLst>
              <a:ext uri="{FF2B5EF4-FFF2-40B4-BE49-F238E27FC236}">
                <a16:creationId xmlns:a16="http://schemas.microsoft.com/office/drawing/2014/main" id="{4C120F64-E46B-4828-B137-E385209C39B0}"/>
              </a:ext>
            </a:extLst>
          </p:cNvPr>
          <p:cNvSpPr txBox="1"/>
          <p:nvPr/>
        </p:nvSpPr>
        <p:spPr>
          <a:xfrm>
            <a:off x="3048000" y="3244334"/>
            <a:ext cx="6096000" cy="369332"/>
          </a:xfrm>
          <a:prstGeom prst="rect">
            <a:avLst/>
          </a:prstGeom>
          <a:noFill/>
        </p:spPr>
        <p:txBody>
          <a:bodyPr wrap="square">
            <a:spAutoFit/>
          </a:bodyPr>
          <a:lstStyle/>
          <a:p>
            <a:r>
              <a:rPr lang="nl-NL" b="0" i="0">
                <a:solidFill>
                  <a:srgbClr val="000000"/>
                </a:solidFill>
                <a:effectLst/>
                <a:latin typeface="Times New Roman" panose="02020603050405020304" pitchFamily="18" charset="0"/>
              </a:rPr>
              <a:t> </a:t>
            </a:r>
            <a:endParaRPr lang="nl-NL"/>
          </a:p>
        </p:txBody>
      </p:sp>
      <p:sp>
        <p:nvSpPr>
          <p:cNvPr id="7" name="Tekstvak 6">
            <a:extLst>
              <a:ext uri="{FF2B5EF4-FFF2-40B4-BE49-F238E27FC236}">
                <a16:creationId xmlns:a16="http://schemas.microsoft.com/office/drawing/2014/main" id="{FF020F6F-D36B-4415-86BB-B00514515F47}"/>
              </a:ext>
            </a:extLst>
          </p:cNvPr>
          <p:cNvSpPr txBox="1"/>
          <p:nvPr/>
        </p:nvSpPr>
        <p:spPr>
          <a:xfrm>
            <a:off x="6096000" y="2940814"/>
            <a:ext cx="5781675" cy="3170099"/>
          </a:xfrm>
          <a:prstGeom prst="rect">
            <a:avLst/>
          </a:prstGeom>
          <a:noFill/>
          <a:ln w="38100">
            <a:solidFill>
              <a:srgbClr val="0070C0"/>
            </a:solidFill>
          </a:ln>
        </p:spPr>
        <p:txBody>
          <a:bodyPr wrap="square">
            <a:spAutoFit/>
          </a:bodyPr>
          <a:lstStyle/>
          <a:p>
            <a:pPr algn="l" rtl="0" fontAlgn="base"/>
            <a:r>
              <a:rPr lang="nl-NL" sz="2000" b="0" i="0" u="none" strike="noStrike">
                <a:solidFill>
                  <a:srgbClr val="000000"/>
                </a:solidFill>
                <a:effectLst/>
                <a:latin typeface="Calibri" panose="020F0502020204030204" pitchFamily="34" charset="0"/>
              </a:rPr>
              <a:t>1. Werk is leuk om te doen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2. Iets voor anderen kunnen betekenen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3. Iets leren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4. Mezelf nuttig maken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5. Mijn kennis en vaardigheden inzetten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6. Me ergens bij betrokken voelen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7. Je hoort je in te zetten voor de samenleving</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8. Het geeft afwisseling in mijn leven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9. Hierdoor houd ik mijn hersens fit</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10.Ik wil graag bij deze organisatie horen</a:t>
            </a:r>
            <a:endParaRPr lang="en-US" sz="2000" b="0" i="0">
              <a:solidFill>
                <a:srgbClr val="000000"/>
              </a:solidFill>
              <a:effectLst/>
              <a:latin typeface="Segoe UI" panose="020B0502040204020203" pitchFamily="34" charset="0"/>
            </a:endParaRPr>
          </a:p>
        </p:txBody>
      </p:sp>
      <p:sp>
        <p:nvSpPr>
          <p:cNvPr id="8" name="Explosie: 8 punten 7">
            <a:extLst>
              <a:ext uri="{FF2B5EF4-FFF2-40B4-BE49-F238E27FC236}">
                <a16:creationId xmlns:a16="http://schemas.microsoft.com/office/drawing/2014/main" id="{61E6650B-7E40-4A2E-AB27-73A6BCEBDA38}"/>
              </a:ext>
            </a:extLst>
          </p:cNvPr>
          <p:cNvSpPr/>
          <p:nvPr/>
        </p:nvSpPr>
        <p:spPr>
          <a:xfrm rot="20336895">
            <a:off x="760105" y="676901"/>
            <a:ext cx="5038725" cy="2590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1: </a:t>
            </a:r>
          </a:p>
        </p:txBody>
      </p:sp>
      <p:sp>
        <p:nvSpPr>
          <p:cNvPr id="9" name="Tekstvak 8">
            <a:extLst>
              <a:ext uri="{FF2B5EF4-FFF2-40B4-BE49-F238E27FC236}">
                <a16:creationId xmlns:a16="http://schemas.microsoft.com/office/drawing/2014/main" id="{CA14AEF1-BA0B-4962-A73B-545B6AC756BC}"/>
              </a:ext>
            </a:extLst>
          </p:cNvPr>
          <p:cNvSpPr txBox="1"/>
          <p:nvPr/>
        </p:nvSpPr>
        <p:spPr>
          <a:xfrm>
            <a:off x="6076950" y="955893"/>
            <a:ext cx="5633066" cy="1815882"/>
          </a:xfrm>
          <a:prstGeom prst="rect">
            <a:avLst/>
          </a:prstGeom>
          <a:noFill/>
        </p:spPr>
        <p:txBody>
          <a:bodyPr wrap="square" rtlCol="0">
            <a:spAutoFit/>
          </a:bodyPr>
          <a:lstStyle/>
          <a:p>
            <a:r>
              <a:rPr lang="nl-NL" sz="2800">
                <a:solidFill>
                  <a:schemeClr val="accent1"/>
                </a:solidFill>
              </a:rPr>
              <a:t>SLUIT JULLIE PLAN AAN BIJ DE 10 BELANGRIJSKTE MOTIVATIES VAN MENSEN OM VRIJWILLIGERSWERK TE DOEN? </a:t>
            </a:r>
          </a:p>
        </p:txBody>
      </p:sp>
    </p:spTree>
    <p:extLst>
      <p:ext uri="{BB962C8B-B14F-4D97-AF65-F5344CB8AC3E}">
        <p14:creationId xmlns:p14="http://schemas.microsoft.com/office/powerpoint/2010/main" val="354905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e: 8 punten 1">
            <a:extLst>
              <a:ext uri="{FF2B5EF4-FFF2-40B4-BE49-F238E27FC236}">
                <a16:creationId xmlns:a16="http://schemas.microsoft.com/office/drawing/2014/main" id="{2CB66C40-6EDB-4CA9-8EA9-56A6F107EE9A}"/>
              </a:ext>
            </a:extLst>
          </p:cNvPr>
          <p:cNvSpPr/>
          <p:nvPr/>
        </p:nvSpPr>
        <p:spPr>
          <a:xfrm rot="20336895">
            <a:off x="760105" y="676901"/>
            <a:ext cx="5038725" cy="2590800"/>
          </a:xfrm>
          <a:prstGeom prst="irregularSeal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2: </a:t>
            </a:r>
          </a:p>
        </p:txBody>
      </p:sp>
      <p:sp>
        <p:nvSpPr>
          <p:cNvPr id="3" name="Tekstvak 2">
            <a:extLst>
              <a:ext uri="{FF2B5EF4-FFF2-40B4-BE49-F238E27FC236}">
                <a16:creationId xmlns:a16="http://schemas.microsoft.com/office/drawing/2014/main" id="{FCD7481B-4556-470A-9F4D-BAA35DEF2642}"/>
              </a:ext>
            </a:extLst>
          </p:cNvPr>
          <p:cNvSpPr txBox="1"/>
          <p:nvPr/>
        </p:nvSpPr>
        <p:spPr>
          <a:xfrm>
            <a:off x="6200775" y="609600"/>
            <a:ext cx="5133975" cy="1815882"/>
          </a:xfrm>
          <a:prstGeom prst="rect">
            <a:avLst/>
          </a:prstGeom>
          <a:noFill/>
        </p:spPr>
        <p:txBody>
          <a:bodyPr wrap="square" rtlCol="0">
            <a:spAutoFit/>
          </a:bodyPr>
          <a:lstStyle/>
          <a:p>
            <a:r>
              <a:rPr lang="nl-NL" sz="2800">
                <a:solidFill>
                  <a:schemeClr val="accent3"/>
                </a:solidFill>
              </a:rPr>
              <a:t>SLUIT JULLIE WERVINGSPLAN, DE MIDDELEN, TEKSTEN EN KANALEN AAN BIJ HET TYPE VRIJWILLIGER DAT JULLIE ZOEKEN? </a:t>
            </a:r>
          </a:p>
        </p:txBody>
      </p:sp>
      <p:sp>
        <p:nvSpPr>
          <p:cNvPr id="7" name="Tekstvak 6">
            <a:extLst>
              <a:ext uri="{FF2B5EF4-FFF2-40B4-BE49-F238E27FC236}">
                <a16:creationId xmlns:a16="http://schemas.microsoft.com/office/drawing/2014/main" id="{BF74193A-8E94-4255-8389-81BB145C41BD}"/>
              </a:ext>
            </a:extLst>
          </p:cNvPr>
          <p:cNvSpPr txBox="1"/>
          <p:nvPr/>
        </p:nvSpPr>
        <p:spPr>
          <a:xfrm>
            <a:off x="6253161" y="2795826"/>
            <a:ext cx="5029201" cy="3108543"/>
          </a:xfrm>
          <a:prstGeom prst="rect">
            <a:avLst/>
          </a:prstGeom>
          <a:solidFill>
            <a:schemeClr val="accent1">
              <a:lumMod val="40000"/>
              <a:lumOff val="60000"/>
            </a:schemeClr>
          </a:solidFill>
        </p:spPr>
        <p:txBody>
          <a:bodyPr wrap="square">
            <a:spAutoFit/>
          </a:bodyPr>
          <a:lstStyle/>
          <a:p>
            <a:r>
              <a:rPr lang="nl-NL" sz="2800"/>
              <a:t>Traditionele vrijwilliger​</a:t>
            </a:r>
          </a:p>
          <a:p>
            <a:endParaRPr lang="nl-NL" sz="2800"/>
          </a:p>
          <a:p>
            <a:endParaRPr lang="nl-NL" sz="2800"/>
          </a:p>
          <a:p>
            <a:r>
              <a:rPr lang="nl-NL" sz="2800"/>
              <a:t>Episodische vrijwilliger​</a:t>
            </a:r>
          </a:p>
          <a:p>
            <a:endParaRPr lang="nl-NL" sz="2800"/>
          </a:p>
          <a:p>
            <a:endParaRPr lang="nl-NL" sz="2800"/>
          </a:p>
          <a:p>
            <a:r>
              <a:rPr lang="nl-NL" sz="2800"/>
              <a:t>Geleide vrijwilliger ​</a:t>
            </a:r>
          </a:p>
        </p:txBody>
      </p:sp>
    </p:spTree>
    <p:extLst>
      <p:ext uri="{BB962C8B-B14F-4D97-AF65-F5344CB8AC3E}">
        <p14:creationId xmlns:p14="http://schemas.microsoft.com/office/powerpoint/2010/main" val="351466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35426D9-A8DC-41E3-955A-B39D88551D84}"/>
              </a:ext>
            </a:extLst>
          </p:cNvPr>
          <p:cNvSpPr txBox="1"/>
          <p:nvPr/>
        </p:nvSpPr>
        <p:spPr>
          <a:xfrm>
            <a:off x="986789" y="1040249"/>
            <a:ext cx="2657475" cy="3108543"/>
          </a:xfrm>
          <a:prstGeom prst="rect">
            <a:avLst/>
          </a:prstGeom>
          <a:solidFill>
            <a:schemeClr val="accent1">
              <a:lumMod val="40000"/>
              <a:lumOff val="60000"/>
            </a:schemeClr>
          </a:solidFill>
        </p:spPr>
        <p:txBody>
          <a:bodyPr wrap="square">
            <a:spAutoFit/>
          </a:bodyPr>
          <a:lstStyle/>
          <a:p>
            <a:r>
              <a:rPr lang="nl-NL" sz="2800"/>
              <a:t>WERVINGSPLAN</a:t>
            </a:r>
          </a:p>
          <a:p>
            <a:endParaRPr lang="nl-NL" sz="2800"/>
          </a:p>
          <a:p>
            <a:r>
              <a:rPr lang="nl-NL" sz="2800"/>
              <a:t>DE MIDDELEN </a:t>
            </a:r>
          </a:p>
          <a:p>
            <a:endParaRPr lang="nl-NL" sz="2800"/>
          </a:p>
          <a:p>
            <a:r>
              <a:rPr lang="nl-NL" sz="2800"/>
              <a:t>TEKSTEN </a:t>
            </a:r>
          </a:p>
          <a:p>
            <a:endParaRPr lang="nl-NL" sz="2800"/>
          </a:p>
          <a:p>
            <a:r>
              <a:rPr lang="nl-NL" sz="2800"/>
              <a:t>KANALEN </a:t>
            </a:r>
          </a:p>
        </p:txBody>
      </p:sp>
      <p:sp>
        <p:nvSpPr>
          <p:cNvPr id="6" name="Explosie: 8 punten 5">
            <a:extLst>
              <a:ext uri="{FF2B5EF4-FFF2-40B4-BE49-F238E27FC236}">
                <a16:creationId xmlns:a16="http://schemas.microsoft.com/office/drawing/2014/main" id="{F06675B9-92C6-4BB3-8A2C-A024726F2B7B}"/>
              </a:ext>
            </a:extLst>
          </p:cNvPr>
          <p:cNvSpPr/>
          <p:nvPr/>
        </p:nvSpPr>
        <p:spPr>
          <a:xfrm rot="494599">
            <a:off x="6669399" y="589924"/>
            <a:ext cx="5038725" cy="2590800"/>
          </a:xfrm>
          <a:prstGeom prst="irregularSeal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3: </a:t>
            </a:r>
          </a:p>
        </p:txBody>
      </p:sp>
      <p:sp>
        <p:nvSpPr>
          <p:cNvPr id="7" name="Tekstvak 6">
            <a:extLst>
              <a:ext uri="{FF2B5EF4-FFF2-40B4-BE49-F238E27FC236}">
                <a16:creationId xmlns:a16="http://schemas.microsoft.com/office/drawing/2014/main" id="{46B55676-C29A-4781-B254-DCF662B12928}"/>
              </a:ext>
            </a:extLst>
          </p:cNvPr>
          <p:cNvSpPr txBox="1"/>
          <p:nvPr/>
        </p:nvSpPr>
        <p:spPr>
          <a:xfrm>
            <a:off x="6000750" y="4010025"/>
            <a:ext cx="5534025" cy="1815882"/>
          </a:xfrm>
          <a:prstGeom prst="rect">
            <a:avLst/>
          </a:prstGeom>
          <a:noFill/>
        </p:spPr>
        <p:txBody>
          <a:bodyPr wrap="square" rtlCol="0">
            <a:spAutoFit/>
          </a:bodyPr>
          <a:lstStyle/>
          <a:p>
            <a:r>
              <a:rPr lang="nl-NL" sz="2800">
                <a:solidFill>
                  <a:schemeClr val="accent1"/>
                </a:solidFill>
              </a:rPr>
              <a:t>CHECK DE NOTITIE OP WIKI VAN LES 4 MET 12 TIPS OVER HET WERVEN VAN VRIJWILLIGERS EN PAS ER MINIMAAL 2 TOE OP JULLIE AANPAK.  </a:t>
            </a:r>
          </a:p>
        </p:txBody>
      </p:sp>
    </p:spTree>
    <p:extLst>
      <p:ext uri="{BB962C8B-B14F-4D97-AF65-F5344CB8AC3E}">
        <p14:creationId xmlns:p14="http://schemas.microsoft.com/office/powerpoint/2010/main" val="3550929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B6301-3C3B-4827-AD7F-C8618E6315F5}"/>
              </a:ext>
            </a:extLst>
          </p:cNvPr>
          <p:cNvSpPr>
            <a:spLocks noGrp="1"/>
          </p:cNvSpPr>
          <p:nvPr>
            <p:ph type="title"/>
          </p:nvPr>
        </p:nvSpPr>
        <p:spPr>
          <a:xfrm>
            <a:off x="1828800" y="4406900"/>
            <a:ext cx="10363200" cy="1362075"/>
          </a:xfrm>
        </p:spPr>
        <p:txBody>
          <a:bodyPr/>
          <a:lstStyle/>
          <a:p>
            <a:r>
              <a:rPr lang="nl-NL"/>
              <a:t>Bedankt en tot volgende week! </a:t>
            </a:r>
          </a:p>
        </p:txBody>
      </p:sp>
      <p:pic>
        <p:nvPicPr>
          <p:cNvPr id="4" name="Afbeelding 3">
            <a:extLst>
              <a:ext uri="{FF2B5EF4-FFF2-40B4-BE49-F238E27FC236}">
                <a16:creationId xmlns:a16="http://schemas.microsoft.com/office/drawing/2014/main" id="{67EB9C81-D068-452B-8318-66025B428331}"/>
              </a:ext>
            </a:extLst>
          </p:cNvPr>
          <p:cNvPicPr>
            <a:picLocks noChangeAspect="1"/>
          </p:cNvPicPr>
          <p:nvPr/>
        </p:nvPicPr>
        <p:blipFill>
          <a:blip r:embed="rId2"/>
          <a:stretch>
            <a:fillRect/>
          </a:stretch>
        </p:blipFill>
        <p:spPr>
          <a:xfrm>
            <a:off x="1992312" y="1699579"/>
            <a:ext cx="3930968" cy="2615881"/>
          </a:xfrm>
          <a:prstGeom prst="rect">
            <a:avLst/>
          </a:prstGeom>
        </p:spPr>
      </p:pic>
    </p:spTree>
    <p:extLst>
      <p:ext uri="{BB962C8B-B14F-4D97-AF65-F5344CB8AC3E}">
        <p14:creationId xmlns:p14="http://schemas.microsoft.com/office/powerpoint/2010/main" val="62035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nl-NL" sz="4400" b="1">
                <a:solidFill>
                  <a:srgbClr val="B8A1FF"/>
                </a:solidFill>
                <a:latin typeface="Arial"/>
                <a:cs typeface="Arial"/>
              </a:rPr>
              <a:t>De wereld en ik</a:t>
            </a:r>
            <a:endParaRPr kumimoji="0" lang="nl-NL" sz="4400" b="1"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err="1">
                <a:solidFill>
                  <a:srgbClr val="B8A1FF"/>
                </a:solidFill>
                <a:latin typeface="Arial" panose="020B0604020202020204" pitchFamily="34" charset="0"/>
                <a:cs typeface="Arial" panose="020B0604020202020204" pitchFamily="34" charset="0"/>
              </a:rPr>
              <a:t>Expertles</a:t>
            </a:r>
            <a:r>
              <a:rPr lang="nl-NL" sz="4400" b="1">
                <a:solidFill>
                  <a:srgbClr val="B8A1FF"/>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014791824"/>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a:solidFill>
                            <a:schemeClr val="bg2"/>
                          </a:solidFill>
                        </a:rPr>
                        <a:t>Week 1</a:t>
                      </a:r>
                      <a:endParaRPr lang="nl-NL" sz="1400" b="0" kern="120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a:solidFill>
                            <a:schemeClr val="bg2"/>
                          </a:solidFill>
                        </a:rPr>
                        <a:t>Week 2</a:t>
                      </a:r>
                      <a:endParaRPr lang="nl-NL" sz="1400" b="1" kern="1200">
                        <a:solidFill>
                          <a:schemeClr val="bg2"/>
                        </a:solidFill>
                        <a:latin typeface="+mn-lt"/>
                        <a:ea typeface="+mn-ea"/>
                        <a:cs typeface="+mn-cs"/>
                      </a:endParaRPr>
                    </a:p>
                  </a:txBody>
                  <a:tcPr anchor="ctr"/>
                </a:tc>
                <a:tc>
                  <a:txBody>
                    <a:bodyPr/>
                    <a:lstStyle/>
                    <a:p>
                      <a:pPr algn="ctr"/>
                      <a:r>
                        <a:rPr lang="nl-NL" sz="1400" b="1" kern="1200">
                          <a:solidFill>
                            <a:schemeClr val="tx1"/>
                          </a:solidFill>
                        </a:rPr>
                        <a:t>Week 3</a:t>
                      </a:r>
                      <a:endParaRPr lang="nl-NL" sz="1400" b="1" kern="120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a:ln>
                  <a:noFill/>
                </a:ln>
                <a:solidFill>
                  <a:srgbClr val="000644"/>
                </a:solidFill>
                <a:effectLst/>
                <a:uLnTx/>
                <a:uFillTx/>
                <a:latin typeface="Arial"/>
                <a:cs typeface="Arial"/>
              </a:rPr>
              <a:t>Les 3 van </a:t>
            </a:r>
            <a:r>
              <a:rPr lang="nl-NL" sz="1800">
                <a:solidFill>
                  <a:srgbClr val="000644"/>
                </a:solidFill>
                <a:latin typeface="Arial"/>
                <a:cs typeface="Arial"/>
              </a:rPr>
              <a:t>vrijdag 3 december</a:t>
            </a:r>
            <a:endParaRPr lang="nl-NL" sz="1800" i="0" u="none" strike="noStrike" kern="1200" cap="none" spc="0" normalizeH="0" baseline="0" noProof="0">
              <a:ln>
                <a:noFill/>
              </a:ln>
              <a:solidFill>
                <a:srgbClr val="000644"/>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Leerjaar 1</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707886"/>
          </a:xfrm>
          <a:prstGeom prst="rect">
            <a:avLst/>
          </a:prstGeom>
          <a:noFill/>
        </p:spPr>
        <p:txBody>
          <a:bodyPr wrap="square">
            <a:spAutoFit/>
          </a:bodyPr>
          <a:lstStyle/>
          <a:p>
            <a:r>
              <a:rPr lang="nl-NL" sz="2000"/>
              <a:t>•	vrijwilligerswerk</a:t>
            </a:r>
          </a:p>
          <a:p>
            <a:r>
              <a:rPr lang="nl-NL" sz="2000"/>
              <a:t>•	bewonersparticipatie </a:t>
            </a:r>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a:latin typeface="Arial" panose="020B0604020202020204" pitchFamily="34" charset="0"/>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84EBBC-D56C-43A3-8388-A43AF4A85ECC}"/>
              </a:ext>
            </a:extLst>
          </p:cNvPr>
          <p:cNvSpPr/>
          <p:nvPr/>
        </p:nvSpPr>
        <p:spPr>
          <a:xfrm>
            <a:off x="848411" y="739044"/>
            <a:ext cx="4431726" cy="830997"/>
          </a:xfrm>
          <a:prstGeom prst="rect">
            <a:avLst/>
          </a:prstGeom>
        </p:spPr>
        <p:txBody>
          <a:bodyPr wrap="none">
            <a:spAutoFit/>
          </a:bodyPr>
          <a:lstStyle/>
          <a:p>
            <a:r>
              <a:rPr lang="nl-NL" sz="4800" b="1">
                <a:solidFill>
                  <a:schemeClr val="accent1"/>
                </a:solidFill>
              </a:rPr>
              <a:t>Vrijwilligerswerk</a:t>
            </a:r>
          </a:p>
        </p:txBody>
      </p:sp>
      <p:sp>
        <p:nvSpPr>
          <p:cNvPr id="3" name="Tekstvak 2">
            <a:extLst>
              <a:ext uri="{FF2B5EF4-FFF2-40B4-BE49-F238E27FC236}">
                <a16:creationId xmlns:a16="http://schemas.microsoft.com/office/drawing/2014/main" id="{6D7F9809-C522-4F54-8F5F-5FDA25D98D9E}"/>
              </a:ext>
            </a:extLst>
          </p:cNvPr>
          <p:cNvSpPr txBox="1"/>
          <p:nvPr/>
        </p:nvSpPr>
        <p:spPr>
          <a:xfrm>
            <a:off x="848411" y="2158152"/>
            <a:ext cx="8135332" cy="3785652"/>
          </a:xfrm>
          <a:prstGeom prst="rect">
            <a:avLst/>
          </a:prstGeom>
          <a:noFill/>
        </p:spPr>
        <p:txBody>
          <a:bodyPr wrap="square" rtlCol="0">
            <a:spAutoFit/>
          </a:bodyPr>
          <a:lstStyle/>
          <a:p>
            <a:r>
              <a:rPr lang="nl-NL" sz="2400"/>
              <a:t>1. Definitie?</a:t>
            </a:r>
          </a:p>
          <a:p>
            <a:endParaRPr lang="nl-NL" sz="2400"/>
          </a:p>
          <a:p>
            <a:r>
              <a:rPr lang="nl-NL" sz="2400"/>
              <a:t>2. Wat is de meerwaarde van vrijwilligerswerk </a:t>
            </a:r>
          </a:p>
          <a:p>
            <a:r>
              <a:rPr lang="nl-NL" sz="2400"/>
              <a:t>voor de sociale leefbaarheid? </a:t>
            </a:r>
          </a:p>
          <a:p>
            <a:endParaRPr lang="nl-NL" sz="2400"/>
          </a:p>
          <a:p>
            <a:r>
              <a:rPr lang="nl-NL" sz="2400"/>
              <a:t>3. Waar kun je overal vrijwilligerswerk doen?  </a:t>
            </a:r>
          </a:p>
          <a:p>
            <a:endParaRPr lang="nl-NL" sz="2400"/>
          </a:p>
          <a:p>
            <a:r>
              <a:rPr lang="nl-NL" sz="2400"/>
              <a:t>4. Welke type vrijwilligers zijn er?</a:t>
            </a:r>
          </a:p>
          <a:p>
            <a:endParaRPr lang="nl-NL" sz="2400"/>
          </a:p>
          <a:p>
            <a:r>
              <a:rPr lang="nl-NL" sz="2400"/>
              <a:t>5. Wat is belangrijk in het werken met vrijwilligers?  </a:t>
            </a:r>
          </a:p>
        </p:txBody>
      </p:sp>
      <p:sp>
        <p:nvSpPr>
          <p:cNvPr id="4" name="Tekstballon: ovaal 3">
            <a:extLst>
              <a:ext uri="{FF2B5EF4-FFF2-40B4-BE49-F238E27FC236}">
                <a16:creationId xmlns:a16="http://schemas.microsoft.com/office/drawing/2014/main" id="{3013B730-601B-43E6-96AC-9AFAF677344C}"/>
              </a:ext>
            </a:extLst>
          </p:cNvPr>
          <p:cNvSpPr/>
          <p:nvPr/>
        </p:nvSpPr>
        <p:spPr>
          <a:xfrm rot="624553">
            <a:off x="7787158" y="4261885"/>
            <a:ext cx="3633761" cy="19578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Opdracht:</a:t>
            </a:r>
          </a:p>
          <a:p>
            <a:pPr algn="ctr"/>
            <a:r>
              <a:rPr lang="nl-NL" sz="2800"/>
              <a:t>waar kun je vrijwilligerswerk doen? </a:t>
            </a:r>
          </a:p>
        </p:txBody>
      </p:sp>
      <p:sp>
        <p:nvSpPr>
          <p:cNvPr id="6" name="Rechthoek 5">
            <a:extLst>
              <a:ext uri="{FF2B5EF4-FFF2-40B4-BE49-F238E27FC236}">
                <a16:creationId xmlns:a16="http://schemas.microsoft.com/office/drawing/2014/main" id="{0FB236D3-21F1-4059-9F52-472DB4723ACA}"/>
              </a:ext>
            </a:extLst>
          </p:cNvPr>
          <p:cNvSpPr/>
          <p:nvPr/>
        </p:nvSpPr>
        <p:spPr>
          <a:xfrm>
            <a:off x="6993528" y="250465"/>
            <a:ext cx="4973391" cy="3477875"/>
          </a:xfrm>
          <a:prstGeom prst="rect">
            <a:avLst/>
          </a:prstGeom>
          <a:ln>
            <a:solidFill>
              <a:schemeClr val="accent6"/>
            </a:solidFill>
          </a:ln>
        </p:spPr>
        <p:txBody>
          <a:bodyPr wrap="square">
            <a:spAutoFit/>
          </a:bodyPr>
          <a:lstStyle/>
          <a:p>
            <a:r>
              <a:rPr lang="nl-NL" sz="2000"/>
              <a:t>Vrijwilligerswerk is werk dat onbetaald en onverplicht wordt gedaan, voor anderen of voor de samenleving. In het algemeen gelden de volgende voorwaarden voor vrijwilligerswerk:</a:t>
            </a:r>
          </a:p>
          <a:p>
            <a:r>
              <a:rPr lang="nl-NL" sz="2000"/>
              <a:t>- Het werk is in het algemeen belang of in een bepaald maatschappelijk belang.</a:t>
            </a:r>
          </a:p>
          <a:p>
            <a:r>
              <a:rPr lang="nl-NL" sz="2000"/>
              <a:t>- Het werk heeft geen winstoogmerk.</a:t>
            </a:r>
          </a:p>
          <a:p>
            <a:r>
              <a:rPr lang="nl-NL" sz="2000"/>
              <a:t>- Het werk kost de arbeidsmarkt geen banen en komt niet in de plaats van een betaalde baan. </a:t>
            </a:r>
          </a:p>
        </p:txBody>
      </p:sp>
      <p:cxnSp>
        <p:nvCxnSpPr>
          <p:cNvPr id="8" name="Rechte verbindingslijn met pijl 7">
            <a:extLst>
              <a:ext uri="{FF2B5EF4-FFF2-40B4-BE49-F238E27FC236}">
                <a16:creationId xmlns:a16="http://schemas.microsoft.com/office/drawing/2014/main" id="{7B9AE7D5-4B5B-4B01-883D-3C9E659FEDAE}"/>
              </a:ext>
            </a:extLst>
          </p:cNvPr>
          <p:cNvCxnSpPr/>
          <p:nvPr/>
        </p:nvCxnSpPr>
        <p:spPr>
          <a:xfrm>
            <a:off x="2711776" y="2379792"/>
            <a:ext cx="420435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Verbindingslijn: gebogen 9">
            <a:extLst>
              <a:ext uri="{FF2B5EF4-FFF2-40B4-BE49-F238E27FC236}">
                <a16:creationId xmlns:a16="http://schemas.microsoft.com/office/drawing/2014/main" id="{E00CC13C-D192-48B2-81E6-6AA5689446A6}"/>
              </a:ext>
            </a:extLst>
          </p:cNvPr>
          <p:cNvCxnSpPr>
            <a:cxnSpLocks/>
          </p:cNvCxnSpPr>
          <p:nvPr/>
        </p:nvCxnSpPr>
        <p:spPr>
          <a:xfrm rot="16200000" flipH="1">
            <a:off x="10543196" y="3969759"/>
            <a:ext cx="1209901" cy="727064"/>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35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368D7EC-2ACD-45A3-8B2D-7E553DBF783B}"/>
              </a:ext>
            </a:extLst>
          </p:cNvPr>
          <p:cNvSpPr txBox="1"/>
          <p:nvPr/>
        </p:nvSpPr>
        <p:spPr>
          <a:xfrm>
            <a:off x="1047963" y="1078787"/>
            <a:ext cx="10654302" cy="954107"/>
          </a:xfrm>
          <a:prstGeom prst="rect">
            <a:avLst/>
          </a:prstGeom>
          <a:noFill/>
        </p:spPr>
        <p:txBody>
          <a:bodyPr wrap="square" rtlCol="0">
            <a:spAutoFit/>
          </a:bodyPr>
          <a:lstStyle/>
          <a:p>
            <a:r>
              <a:rPr lang="nl-NL" sz="2800"/>
              <a:t>Meerwaarde van vrijwilligerswerk voor de sociale leefbaarheid en de samenleving?</a:t>
            </a:r>
          </a:p>
        </p:txBody>
      </p:sp>
      <p:sp>
        <p:nvSpPr>
          <p:cNvPr id="4" name="Tekstvak 3">
            <a:extLst>
              <a:ext uri="{FF2B5EF4-FFF2-40B4-BE49-F238E27FC236}">
                <a16:creationId xmlns:a16="http://schemas.microsoft.com/office/drawing/2014/main" id="{F6C167FF-48B9-48DA-B68E-8DDE7915C6A8}"/>
              </a:ext>
            </a:extLst>
          </p:cNvPr>
          <p:cNvSpPr txBox="1"/>
          <p:nvPr/>
        </p:nvSpPr>
        <p:spPr>
          <a:xfrm>
            <a:off x="1168684" y="2337841"/>
            <a:ext cx="9423971" cy="369332"/>
          </a:xfrm>
          <a:prstGeom prst="rect">
            <a:avLst/>
          </a:prstGeom>
          <a:noFill/>
        </p:spPr>
        <p:txBody>
          <a:bodyPr wrap="square">
            <a:spAutoFit/>
          </a:bodyPr>
          <a:lstStyle/>
          <a:p>
            <a:r>
              <a:rPr lang="nl-NL">
                <a:hlinkClick r:id="rId2"/>
              </a:rPr>
              <a:t>https://maatschapwij.nu/blogs/vrijwilligers-het-cement-van-de-samenleving/</a:t>
            </a:r>
            <a:r>
              <a:rPr lang="nl-NL"/>
              <a:t> </a:t>
            </a:r>
          </a:p>
        </p:txBody>
      </p:sp>
      <p:sp>
        <p:nvSpPr>
          <p:cNvPr id="6" name="Tekstvak 5">
            <a:extLst>
              <a:ext uri="{FF2B5EF4-FFF2-40B4-BE49-F238E27FC236}">
                <a16:creationId xmlns:a16="http://schemas.microsoft.com/office/drawing/2014/main" id="{CAFDD830-1E68-4BA0-B066-2FDAF3CB099C}"/>
              </a:ext>
            </a:extLst>
          </p:cNvPr>
          <p:cNvSpPr txBox="1"/>
          <p:nvPr/>
        </p:nvSpPr>
        <p:spPr>
          <a:xfrm>
            <a:off x="1168683" y="3105834"/>
            <a:ext cx="9876035" cy="369332"/>
          </a:xfrm>
          <a:prstGeom prst="rect">
            <a:avLst/>
          </a:prstGeom>
          <a:noFill/>
        </p:spPr>
        <p:txBody>
          <a:bodyPr wrap="square">
            <a:spAutoFit/>
          </a:bodyPr>
          <a:lstStyle/>
          <a:p>
            <a:r>
              <a:rPr lang="nl-NL">
                <a:hlinkClick r:id="rId3"/>
              </a:rPr>
              <a:t>https://www.yongsters.nl/yongsters/geven/een-glimlach-op-haar-lieve-gezichtje-is-waarom-ik-dit-doe/</a:t>
            </a:r>
            <a:r>
              <a:rPr lang="nl-NL"/>
              <a:t> </a:t>
            </a:r>
          </a:p>
        </p:txBody>
      </p:sp>
      <p:sp>
        <p:nvSpPr>
          <p:cNvPr id="3" name="Ovaal 2">
            <a:extLst>
              <a:ext uri="{FF2B5EF4-FFF2-40B4-BE49-F238E27FC236}">
                <a16:creationId xmlns:a16="http://schemas.microsoft.com/office/drawing/2014/main" id="{0A0F7AE8-577D-412D-9102-F85EFEDAF84E}"/>
              </a:ext>
            </a:extLst>
          </p:cNvPr>
          <p:cNvSpPr/>
          <p:nvPr/>
        </p:nvSpPr>
        <p:spPr>
          <a:xfrm>
            <a:off x="5116530" y="4078840"/>
            <a:ext cx="6441897" cy="2342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Lees 1 van de artikelen en beantwoord de vraag; wat is de meerwaarde van vrijwilligerswerk? </a:t>
            </a:r>
          </a:p>
        </p:txBody>
      </p:sp>
    </p:spTree>
    <p:extLst>
      <p:ext uri="{BB962C8B-B14F-4D97-AF65-F5344CB8AC3E}">
        <p14:creationId xmlns:p14="http://schemas.microsoft.com/office/powerpoint/2010/main" val="31225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6442918-5E2E-47B9-A47E-1943A6CB3F4A}"/>
              </a:ext>
            </a:extLst>
          </p:cNvPr>
          <p:cNvSpPr/>
          <p:nvPr/>
        </p:nvSpPr>
        <p:spPr>
          <a:xfrm>
            <a:off x="544530" y="1269252"/>
            <a:ext cx="11733088" cy="892552"/>
          </a:xfrm>
          <a:prstGeom prst="rect">
            <a:avLst/>
          </a:prstGeom>
        </p:spPr>
        <p:txBody>
          <a:bodyPr wrap="square">
            <a:spAutoFit/>
          </a:bodyPr>
          <a:lstStyle/>
          <a:p>
            <a:r>
              <a:rPr lang="nl-NL" sz="2800" b="1">
                <a:solidFill>
                  <a:schemeClr val="accent1"/>
                </a:solidFill>
              </a:rPr>
              <a:t>Vrijwilligers zelf geven een tiental redenen op om vrijwilligerswerk te doen:</a:t>
            </a:r>
          </a:p>
          <a:p>
            <a:endParaRPr lang="nl-NL" sz="2400">
              <a:solidFill>
                <a:schemeClr val="accent1"/>
              </a:solidFill>
            </a:endParaRPr>
          </a:p>
        </p:txBody>
      </p:sp>
      <p:sp>
        <p:nvSpPr>
          <p:cNvPr id="4" name="Rechthoek 3">
            <a:extLst>
              <a:ext uri="{FF2B5EF4-FFF2-40B4-BE49-F238E27FC236}">
                <a16:creationId xmlns:a16="http://schemas.microsoft.com/office/drawing/2014/main" id="{611D4ED5-90D7-4110-933C-43470BC0182D}"/>
              </a:ext>
            </a:extLst>
          </p:cNvPr>
          <p:cNvSpPr/>
          <p:nvPr/>
        </p:nvSpPr>
        <p:spPr>
          <a:xfrm>
            <a:off x="641920" y="1913690"/>
            <a:ext cx="8006993" cy="4401205"/>
          </a:xfrm>
          <a:prstGeom prst="rect">
            <a:avLst/>
          </a:prstGeom>
        </p:spPr>
        <p:txBody>
          <a:bodyPr wrap="square">
            <a:spAutoFit/>
          </a:bodyPr>
          <a:lstStyle/>
          <a:p>
            <a:r>
              <a:rPr lang="nl-NL" sz="2800"/>
              <a:t>1. Werk is leuk om te doen</a:t>
            </a:r>
          </a:p>
          <a:p>
            <a:r>
              <a:rPr lang="nl-NL" sz="2800"/>
              <a:t>2. Iets voor anderen kunnen betekenen</a:t>
            </a:r>
          </a:p>
          <a:p>
            <a:r>
              <a:rPr lang="nl-NL" sz="2800"/>
              <a:t>3. Iets leren</a:t>
            </a:r>
          </a:p>
          <a:p>
            <a:r>
              <a:rPr lang="nl-NL" sz="2800"/>
              <a:t>4. Mezelf nuttig maken</a:t>
            </a:r>
          </a:p>
          <a:p>
            <a:r>
              <a:rPr lang="nl-NL" sz="2800"/>
              <a:t>5. Mijn kennis en vaardigheden inzetten</a:t>
            </a:r>
          </a:p>
          <a:p>
            <a:r>
              <a:rPr lang="nl-NL" sz="2800"/>
              <a:t>6. Me ergens bij betrokken voelen</a:t>
            </a:r>
          </a:p>
          <a:p>
            <a:r>
              <a:rPr lang="nl-NL" sz="2800"/>
              <a:t>7. Je hoort je in te zetten voor de samenleving</a:t>
            </a:r>
          </a:p>
          <a:p>
            <a:r>
              <a:rPr lang="nl-NL" sz="2800"/>
              <a:t>8. Het geeft afwisseling in mijn leven</a:t>
            </a:r>
          </a:p>
          <a:p>
            <a:r>
              <a:rPr lang="nl-NL" sz="2800"/>
              <a:t>9. Hierdoor houd ik mijn hersens fit</a:t>
            </a:r>
          </a:p>
          <a:p>
            <a:r>
              <a:rPr lang="nl-NL" sz="2800"/>
              <a:t>10.Ik wil graag bij deze organisatie horen</a:t>
            </a:r>
          </a:p>
        </p:txBody>
      </p:sp>
      <p:sp>
        <p:nvSpPr>
          <p:cNvPr id="2" name="Tekstvak 1">
            <a:extLst>
              <a:ext uri="{FF2B5EF4-FFF2-40B4-BE49-F238E27FC236}">
                <a16:creationId xmlns:a16="http://schemas.microsoft.com/office/drawing/2014/main" id="{67019342-A60F-446B-85DA-D9EEB41151B6}"/>
              </a:ext>
            </a:extLst>
          </p:cNvPr>
          <p:cNvSpPr txBox="1"/>
          <p:nvPr/>
        </p:nvSpPr>
        <p:spPr>
          <a:xfrm>
            <a:off x="544530" y="545978"/>
            <a:ext cx="7606301" cy="584775"/>
          </a:xfrm>
          <a:prstGeom prst="rect">
            <a:avLst/>
          </a:prstGeom>
          <a:noFill/>
        </p:spPr>
        <p:txBody>
          <a:bodyPr wrap="square" rtlCol="0">
            <a:spAutoFit/>
          </a:bodyPr>
          <a:lstStyle/>
          <a:p>
            <a:r>
              <a:rPr lang="nl-NL" sz="3200"/>
              <a:t>Waarom doen mensen vrijwilligerswerk?</a:t>
            </a:r>
          </a:p>
        </p:txBody>
      </p:sp>
    </p:spTree>
    <p:extLst>
      <p:ext uri="{BB962C8B-B14F-4D97-AF65-F5344CB8AC3E}">
        <p14:creationId xmlns:p14="http://schemas.microsoft.com/office/powerpoint/2010/main" val="13395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24C7A1B-CBBB-46BA-AD7A-A7AB654839FA}"/>
              </a:ext>
            </a:extLst>
          </p:cNvPr>
          <p:cNvSpPr txBox="1"/>
          <p:nvPr/>
        </p:nvSpPr>
        <p:spPr>
          <a:xfrm>
            <a:off x="1740737" y="984105"/>
            <a:ext cx="5005633" cy="5262979"/>
          </a:xfrm>
          <a:prstGeom prst="rect">
            <a:avLst/>
          </a:prstGeom>
          <a:noFill/>
        </p:spPr>
        <p:txBody>
          <a:bodyPr wrap="square" rtlCol="0">
            <a:spAutoFit/>
          </a:bodyPr>
          <a:lstStyle/>
          <a:p>
            <a:r>
              <a:rPr lang="nl-NL" sz="2800">
                <a:solidFill>
                  <a:schemeClr val="accent1"/>
                </a:solidFill>
              </a:rPr>
              <a:t>Traditionele vrijwilliger</a:t>
            </a:r>
          </a:p>
          <a:p>
            <a:endParaRPr lang="nl-NL" sz="2800">
              <a:solidFill>
                <a:schemeClr val="accent1"/>
              </a:solidFill>
            </a:endParaRPr>
          </a:p>
          <a:p>
            <a:endParaRPr lang="nl-NL" sz="2800">
              <a:solidFill>
                <a:schemeClr val="accent1"/>
              </a:solidFill>
            </a:endParaRPr>
          </a:p>
          <a:p>
            <a:endParaRPr lang="nl-NL" sz="2800">
              <a:solidFill>
                <a:schemeClr val="accent1"/>
              </a:solidFill>
            </a:endParaRPr>
          </a:p>
          <a:p>
            <a:endParaRPr lang="nl-NL" sz="2800">
              <a:solidFill>
                <a:schemeClr val="accent1"/>
              </a:solidFill>
            </a:endParaRPr>
          </a:p>
          <a:p>
            <a:r>
              <a:rPr lang="nl-NL" sz="2800">
                <a:solidFill>
                  <a:schemeClr val="accent1"/>
                </a:solidFill>
              </a:rPr>
              <a:t>Episodische vrijwilliger</a:t>
            </a:r>
          </a:p>
          <a:p>
            <a:endParaRPr lang="nl-NL" sz="2800">
              <a:solidFill>
                <a:schemeClr val="accent1"/>
              </a:solidFill>
            </a:endParaRPr>
          </a:p>
          <a:p>
            <a:endParaRPr lang="nl-NL" sz="2800">
              <a:solidFill>
                <a:schemeClr val="accent1"/>
              </a:solidFill>
            </a:endParaRPr>
          </a:p>
          <a:p>
            <a:endParaRPr lang="nl-NL" sz="2800">
              <a:solidFill>
                <a:schemeClr val="accent1"/>
              </a:solidFill>
            </a:endParaRPr>
          </a:p>
          <a:p>
            <a:endParaRPr lang="nl-NL" sz="2800">
              <a:solidFill>
                <a:schemeClr val="accent1"/>
              </a:solidFill>
            </a:endParaRPr>
          </a:p>
          <a:p>
            <a:r>
              <a:rPr lang="nl-NL" sz="2800">
                <a:solidFill>
                  <a:schemeClr val="accent1"/>
                </a:solidFill>
              </a:rPr>
              <a:t>Geleide vrijwilliger </a:t>
            </a:r>
          </a:p>
          <a:p>
            <a:endParaRPr lang="nl-NL" sz="2800">
              <a:solidFill>
                <a:schemeClr val="accent1"/>
              </a:solidFill>
            </a:endParaRPr>
          </a:p>
        </p:txBody>
      </p:sp>
      <p:sp>
        <p:nvSpPr>
          <p:cNvPr id="4" name="Rechthoek 3">
            <a:extLst>
              <a:ext uri="{FF2B5EF4-FFF2-40B4-BE49-F238E27FC236}">
                <a16:creationId xmlns:a16="http://schemas.microsoft.com/office/drawing/2014/main" id="{99F8E8EE-CDD5-4A84-B449-CE5718AF8BF0}"/>
              </a:ext>
            </a:extLst>
          </p:cNvPr>
          <p:cNvSpPr/>
          <p:nvPr/>
        </p:nvSpPr>
        <p:spPr>
          <a:xfrm>
            <a:off x="5942029" y="2745559"/>
            <a:ext cx="6096000" cy="1938992"/>
          </a:xfrm>
          <a:prstGeom prst="rect">
            <a:avLst/>
          </a:prstGeom>
          <a:ln>
            <a:solidFill>
              <a:schemeClr val="accent6"/>
            </a:solidFill>
          </a:ln>
        </p:spPr>
        <p:txBody>
          <a:bodyPr>
            <a:spAutoFit/>
          </a:bodyPr>
          <a:lstStyle/>
          <a:p>
            <a:r>
              <a:rPr lang="nl-NL" sz="2400"/>
              <a:t>De verzamelterm voor allerlei vormen van vrijwilligerswerk waarbij vrijwilligers eenmalige of korte termijn mogelijkheden van vrijwilligerswerk aangaan en mogelijkheden zoeken die ook hem zelf iets te bieden hebben. </a:t>
            </a:r>
          </a:p>
        </p:txBody>
      </p:sp>
      <p:sp>
        <p:nvSpPr>
          <p:cNvPr id="5" name="Rechthoek 4">
            <a:extLst>
              <a:ext uri="{FF2B5EF4-FFF2-40B4-BE49-F238E27FC236}">
                <a16:creationId xmlns:a16="http://schemas.microsoft.com/office/drawing/2014/main" id="{30849441-19C9-4066-A2FE-986437039D12}"/>
              </a:ext>
            </a:extLst>
          </p:cNvPr>
          <p:cNvSpPr/>
          <p:nvPr/>
        </p:nvSpPr>
        <p:spPr>
          <a:xfrm>
            <a:off x="5942029" y="321820"/>
            <a:ext cx="6096000" cy="1938992"/>
          </a:xfrm>
          <a:prstGeom prst="rect">
            <a:avLst/>
          </a:prstGeom>
          <a:ln>
            <a:solidFill>
              <a:schemeClr val="accent3"/>
            </a:solidFill>
          </a:ln>
        </p:spPr>
        <p:txBody>
          <a:bodyPr>
            <a:spAutoFit/>
          </a:bodyPr>
          <a:lstStyle/>
          <a:p>
            <a:r>
              <a:rPr lang="nl-NL" sz="2000"/>
              <a:t>Iemand die zich nog voor lange tijd verbindt aan zijn vrijwilligerswerk. Vaak gaat het hier over mensen die een passie delen of een gezamenlijke hobby hebben en hun vrijwillige inzet hier aan verbinden. Dit zijn niet per</a:t>
            </a:r>
          </a:p>
          <a:p>
            <a:r>
              <a:rPr lang="nl-NL" sz="2000"/>
              <a:t>definitie oudere vrijwilligers, maar wel mensen die standvastig zijn. </a:t>
            </a:r>
          </a:p>
        </p:txBody>
      </p:sp>
      <p:sp>
        <p:nvSpPr>
          <p:cNvPr id="6" name="Rechthoek 5">
            <a:extLst>
              <a:ext uri="{FF2B5EF4-FFF2-40B4-BE49-F238E27FC236}">
                <a16:creationId xmlns:a16="http://schemas.microsoft.com/office/drawing/2014/main" id="{3E9121A9-F3D8-475A-B2C2-0AB79CE2DE54}"/>
              </a:ext>
            </a:extLst>
          </p:cNvPr>
          <p:cNvSpPr/>
          <p:nvPr/>
        </p:nvSpPr>
        <p:spPr>
          <a:xfrm>
            <a:off x="5942029" y="5219115"/>
            <a:ext cx="6096000" cy="1569660"/>
          </a:xfrm>
          <a:prstGeom prst="rect">
            <a:avLst/>
          </a:prstGeom>
          <a:ln>
            <a:solidFill>
              <a:schemeClr val="accent4"/>
            </a:solidFill>
          </a:ln>
        </p:spPr>
        <p:txBody>
          <a:bodyPr>
            <a:spAutoFit/>
          </a:bodyPr>
          <a:lstStyle/>
          <a:p>
            <a:r>
              <a:rPr lang="nl-NL" sz="2400"/>
              <a:t>Mensen die een tijd niet hebben geparticipeerd en die via vrijwilligerswerk hun plek weer willen vinden. Zij worden begeleid naar, en bij, hun vrijwilligerswerk</a:t>
            </a:r>
          </a:p>
        </p:txBody>
      </p:sp>
    </p:spTree>
    <p:extLst>
      <p:ext uri="{BB962C8B-B14F-4D97-AF65-F5344CB8AC3E}">
        <p14:creationId xmlns:p14="http://schemas.microsoft.com/office/powerpoint/2010/main" val="22951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B01661D-7278-4054-86F7-821686EE36F4}"/>
              </a:ext>
            </a:extLst>
          </p:cNvPr>
          <p:cNvSpPr txBox="1"/>
          <p:nvPr/>
        </p:nvSpPr>
        <p:spPr>
          <a:xfrm>
            <a:off x="599003" y="333798"/>
            <a:ext cx="96341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chemeClr val="accent1"/>
                </a:solidFill>
                <a:effectLst/>
                <a:uLnTx/>
                <a:uFillTx/>
                <a:latin typeface="Calibri"/>
                <a:ea typeface="+mn-ea"/>
                <a:cs typeface="+mn-cs"/>
              </a:rPr>
              <a:t>Wat is belangrijk bij het werken met deze vrijwilligers?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chemeClr val="accent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chemeClr val="accent1"/>
              </a:solidFill>
              <a:effectLst/>
              <a:uLnTx/>
              <a:uFillTx/>
              <a:latin typeface="Calibri"/>
              <a:ea typeface="+mn-ea"/>
              <a:cs typeface="+mn-cs"/>
            </a:endParaRPr>
          </a:p>
        </p:txBody>
      </p:sp>
      <p:sp>
        <p:nvSpPr>
          <p:cNvPr id="3" name="Tekstvak 2">
            <a:extLst>
              <a:ext uri="{FF2B5EF4-FFF2-40B4-BE49-F238E27FC236}">
                <a16:creationId xmlns:a16="http://schemas.microsoft.com/office/drawing/2014/main" id="{1CDA7362-5D07-4958-8B95-7A081376BB25}"/>
              </a:ext>
            </a:extLst>
          </p:cNvPr>
          <p:cNvSpPr txBox="1"/>
          <p:nvPr/>
        </p:nvSpPr>
        <p:spPr>
          <a:xfrm>
            <a:off x="659599" y="861809"/>
            <a:ext cx="9473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Fases: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hthoek 3">
            <a:extLst>
              <a:ext uri="{FF2B5EF4-FFF2-40B4-BE49-F238E27FC236}">
                <a16:creationId xmlns:a16="http://schemas.microsoft.com/office/drawing/2014/main" id="{AB496314-B98F-4506-97D3-A2A1CF0CE867}"/>
              </a:ext>
            </a:extLst>
          </p:cNvPr>
          <p:cNvSpPr/>
          <p:nvPr/>
        </p:nvSpPr>
        <p:spPr>
          <a:xfrm rot="707068">
            <a:off x="621942" y="2257742"/>
            <a:ext cx="274370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Werving </a:t>
            </a:r>
          </a:p>
        </p:txBody>
      </p:sp>
      <p:sp>
        <p:nvSpPr>
          <p:cNvPr id="5" name="Rechthoek 4">
            <a:extLst>
              <a:ext uri="{FF2B5EF4-FFF2-40B4-BE49-F238E27FC236}">
                <a16:creationId xmlns:a16="http://schemas.microsoft.com/office/drawing/2014/main" id="{0E6310C8-12D1-4472-AD9B-EE47324934AF}"/>
              </a:ext>
            </a:extLst>
          </p:cNvPr>
          <p:cNvSpPr/>
          <p:nvPr/>
        </p:nvSpPr>
        <p:spPr>
          <a:xfrm rot="20782644">
            <a:off x="2361852" y="3113533"/>
            <a:ext cx="258275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a:solidFill>
                  <a:srgbClr val="9BBB59"/>
                </a:solidFill>
                <a:effectLst/>
                <a:uLnTx/>
                <a:uFillTx/>
                <a:latin typeface="Calibri"/>
                <a:ea typeface="+mn-ea"/>
                <a:cs typeface="+mn-cs"/>
              </a:rPr>
              <a:t>Selectie </a:t>
            </a:r>
          </a:p>
        </p:txBody>
      </p:sp>
      <p:sp>
        <p:nvSpPr>
          <p:cNvPr id="6" name="Rechthoek 5">
            <a:extLst>
              <a:ext uri="{FF2B5EF4-FFF2-40B4-BE49-F238E27FC236}">
                <a16:creationId xmlns:a16="http://schemas.microsoft.com/office/drawing/2014/main" id="{704630F6-DD23-4869-9421-F793975FEF67}"/>
              </a:ext>
            </a:extLst>
          </p:cNvPr>
          <p:cNvSpPr/>
          <p:nvPr/>
        </p:nvSpPr>
        <p:spPr>
          <a:xfrm rot="823424">
            <a:off x="4223623" y="2178939"/>
            <a:ext cx="30163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a:solidFill>
                  <a:srgbClr val="9BBB59"/>
                </a:solidFill>
                <a:effectLst/>
                <a:uLnTx/>
                <a:uFillTx/>
                <a:latin typeface="Calibri"/>
                <a:ea typeface="+mn-ea"/>
                <a:cs typeface="+mn-cs"/>
              </a:rPr>
              <a:t>Inwerken </a:t>
            </a:r>
          </a:p>
        </p:txBody>
      </p:sp>
      <p:sp>
        <p:nvSpPr>
          <p:cNvPr id="7" name="Rechthoek 6">
            <a:extLst>
              <a:ext uri="{FF2B5EF4-FFF2-40B4-BE49-F238E27FC236}">
                <a16:creationId xmlns:a16="http://schemas.microsoft.com/office/drawing/2014/main" id="{F4A1FC1E-1A42-4095-8A34-E25A2D947D50}"/>
              </a:ext>
            </a:extLst>
          </p:cNvPr>
          <p:cNvSpPr/>
          <p:nvPr/>
        </p:nvSpPr>
        <p:spPr>
          <a:xfrm rot="19274042">
            <a:off x="4102057" y="2967335"/>
            <a:ext cx="65651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Begeleiden en binden </a:t>
            </a:r>
          </a:p>
        </p:txBody>
      </p:sp>
      <p:sp>
        <p:nvSpPr>
          <p:cNvPr id="8" name="Rechthoek 7">
            <a:extLst>
              <a:ext uri="{FF2B5EF4-FFF2-40B4-BE49-F238E27FC236}">
                <a16:creationId xmlns:a16="http://schemas.microsoft.com/office/drawing/2014/main" id="{9FE5709D-B0FE-43C1-BA82-6CC7CFEDD92C}"/>
              </a:ext>
            </a:extLst>
          </p:cNvPr>
          <p:cNvSpPr/>
          <p:nvPr/>
        </p:nvSpPr>
        <p:spPr>
          <a:xfrm rot="690103">
            <a:off x="8799628" y="2900017"/>
            <a:ext cx="269497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0160">
                  <a:solidFill>
                    <a:srgbClr val="4BACC6"/>
                  </a:solidFill>
                  <a:prstDash val="solid"/>
                </a:ln>
                <a:solidFill>
                  <a:srgbClr val="9BBB59"/>
                </a:solidFill>
                <a:effectLst>
                  <a:outerShdw blurRad="38100" dist="22860" dir="5400000" algn="tl" rotWithShape="0">
                    <a:srgbClr val="000000">
                      <a:alpha val="30000"/>
                    </a:srgbClr>
                  </a:outerShdw>
                </a:effectLst>
                <a:uLnTx/>
                <a:uFillTx/>
                <a:latin typeface="Calibri"/>
                <a:ea typeface="+mn-ea"/>
                <a:cs typeface="+mn-cs"/>
              </a:rPr>
              <a:t>Belonen</a:t>
            </a:r>
            <a:r>
              <a:rPr kumimoji="0" lang="nl-NL" sz="5400" b="1" i="0" u="none" strike="noStrike" kern="1200" cap="none" spc="0" normalizeH="0" baseline="0" noProof="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 </a:t>
            </a:r>
          </a:p>
        </p:txBody>
      </p:sp>
    </p:spTree>
    <p:extLst>
      <p:ext uri="{BB962C8B-B14F-4D97-AF65-F5344CB8AC3E}">
        <p14:creationId xmlns:p14="http://schemas.microsoft.com/office/powerpoint/2010/main" val="5555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extLst>
              <p:ext uri="{D42A27DB-BD31-4B8C-83A1-F6EECF244321}">
                <p14:modId xmlns:p14="http://schemas.microsoft.com/office/powerpoint/2010/main" val="4146028329"/>
              </p:ext>
            </p:extLst>
          </p:nvPr>
        </p:nvGraphicFramePr>
        <p:xfrm>
          <a:off x="1003300" y="4110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vak 3">
            <a:extLst>
              <a:ext uri="{FF2B5EF4-FFF2-40B4-BE49-F238E27FC236}">
                <a16:creationId xmlns:a16="http://schemas.microsoft.com/office/drawing/2014/main" id="{06125D75-75C2-423B-BF39-61F1B3C49CC6}"/>
              </a:ext>
            </a:extLst>
          </p:cNvPr>
          <p:cNvSpPr txBox="1"/>
          <p:nvPr/>
        </p:nvSpPr>
        <p:spPr>
          <a:xfrm>
            <a:off x="1003300" y="4377690"/>
            <a:ext cx="9606337"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Per groepje krijg je een opdracht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Iedere opdracht gaat uit van een casus: onderzoek eerst de organisatie!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Per groepje werk je de fases zo gedetailleerd mogelijk uit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Aan het einde van de les presenteert iedereen zijn plan </a:t>
            </a:r>
          </a:p>
        </p:txBody>
      </p:sp>
    </p:spTree>
    <p:extLst>
      <p:ext uri="{BB962C8B-B14F-4D97-AF65-F5344CB8AC3E}">
        <p14:creationId xmlns:p14="http://schemas.microsoft.com/office/powerpoint/2010/main" val="278904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2A39BC-C484-4688-8231-9FF99020AD8D}"/>
              </a:ext>
            </a:extLst>
          </p:cNvPr>
          <p:cNvSpPr>
            <a:spLocks noGrp="1"/>
          </p:cNvSpPr>
          <p:nvPr>
            <p:ph type="title"/>
          </p:nvPr>
        </p:nvSpPr>
        <p:spPr>
          <a:xfrm>
            <a:off x="609600" y="731836"/>
            <a:ext cx="10972800" cy="1143000"/>
          </a:xfrm>
        </p:spPr>
        <p:txBody>
          <a:bodyPr/>
          <a:lstStyle/>
          <a:p>
            <a:pPr algn="l"/>
            <a:r>
              <a:rPr lang="en-US" b="1" err="1">
                <a:solidFill>
                  <a:schemeClr val="accent1"/>
                </a:solidFill>
              </a:rPr>
              <a:t>Opdrachten</a:t>
            </a:r>
            <a:r>
              <a:rPr lang="en-US"/>
              <a:t>:  </a:t>
            </a:r>
          </a:p>
        </p:txBody>
      </p:sp>
      <p:sp>
        <p:nvSpPr>
          <p:cNvPr id="2" name="Tekstvak 1">
            <a:extLst>
              <a:ext uri="{FF2B5EF4-FFF2-40B4-BE49-F238E27FC236}">
                <a16:creationId xmlns:a16="http://schemas.microsoft.com/office/drawing/2014/main" id="{43803C6A-9DAB-47DA-B1A3-1E9C4863B1CE}"/>
              </a:ext>
            </a:extLst>
          </p:cNvPr>
          <p:cNvSpPr txBox="1"/>
          <p:nvPr/>
        </p:nvSpPr>
        <p:spPr>
          <a:xfrm>
            <a:off x="609600" y="2038351"/>
            <a:ext cx="6391275" cy="4525963"/>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nl-NL" sz="2400">
                <a:latin typeface="Arial" pitchFamily="34" charset="0"/>
                <a:cs typeface="Arial" pitchFamily="34" charset="0"/>
              </a:rPr>
              <a:t>Er zijn 2 organisaties die nieuwe vrijwilligers zoeken: ‘t Valleike en de Hall of Fame: </a:t>
            </a:r>
          </a:p>
          <a:p>
            <a:pPr>
              <a:lnSpc>
                <a:spcPct val="90000"/>
              </a:lnSpc>
              <a:spcBef>
                <a:spcPct val="20000"/>
              </a:spcBef>
              <a:buFont typeface="Arial" pitchFamily="34" charset="0"/>
            </a:pPr>
            <a:endParaRPr lang="nl-NL" sz="2400">
              <a:latin typeface="Arial" pitchFamily="34" charset="0"/>
              <a:cs typeface="Arial" pitchFamily="34" charset="0"/>
            </a:endParaRPr>
          </a:p>
          <a:p>
            <a:pPr>
              <a:lnSpc>
                <a:spcPct val="90000"/>
              </a:lnSpc>
              <a:spcBef>
                <a:spcPct val="20000"/>
              </a:spcBef>
              <a:buFont typeface="Arial" pitchFamily="34" charset="0"/>
            </a:pPr>
            <a:r>
              <a:rPr lang="nl-NL" sz="2400">
                <a:latin typeface="Arial" pitchFamily="34" charset="0"/>
                <a:cs typeface="Arial" pitchFamily="34" charset="0"/>
              </a:rPr>
              <a:t>‘t Valleike – kinderboerderij </a:t>
            </a:r>
          </a:p>
          <a:p>
            <a:pPr>
              <a:lnSpc>
                <a:spcPct val="90000"/>
              </a:lnSpc>
              <a:spcBef>
                <a:spcPct val="20000"/>
              </a:spcBef>
              <a:buFont typeface="Arial" pitchFamily="34" charset="0"/>
            </a:pPr>
            <a:r>
              <a:rPr lang="nl-NL" sz="2400">
                <a:latin typeface="Arial" pitchFamily="34" charset="0"/>
                <a:cs typeface="Arial" pitchFamily="34" charset="0"/>
              </a:rPr>
              <a:t>Hall of Fame – cultuur fabriek voor jongeren</a:t>
            </a:r>
          </a:p>
          <a:p>
            <a:pPr>
              <a:lnSpc>
                <a:spcPct val="90000"/>
              </a:lnSpc>
              <a:spcBef>
                <a:spcPct val="20000"/>
              </a:spcBef>
              <a:buFont typeface="Arial" pitchFamily="34" charset="0"/>
            </a:pPr>
            <a:endParaRPr lang="nl-NL" sz="2400">
              <a:latin typeface="Arial" pitchFamily="34" charset="0"/>
              <a:cs typeface="Arial" pitchFamily="34" charset="0"/>
            </a:endParaRPr>
          </a:p>
          <a:p>
            <a:pPr>
              <a:lnSpc>
                <a:spcPct val="90000"/>
              </a:lnSpc>
              <a:spcBef>
                <a:spcPct val="20000"/>
              </a:spcBef>
              <a:buFont typeface="Arial" pitchFamily="34" charset="0"/>
            </a:pPr>
            <a:r>
              <a:rPr lang="nl-NL" sz="2400">
                <a:latin typeface="Arial" pitchFamily="34" charset="0"/>
                <a:cs typeface="Arial" pitchFamily="34" charset="0"/>
              </a:rPr>
              <a:t> </a:t>
            </a:r>
          </a:p>
          <a:p>
            <a:pPr>
              <a:lnSpc>
                <a:spcPct val="90000"/>
              </a:lnSpc>
              <a:spcBef>
                <a:spcPct val="20000"/>
              </a:spcBef>
              <a:buFont typeface="Arial" pitchFamily="34" charset="0"/>
            </a:pPr>
            <a:endParaRPr lang="nl-NL" sz="2400">
              <a:latin typeface="Arial" pitchFamily="34" charset="0"/>
              <a:cs typeface="Arial" pitchFamily="34" charset="0"/>
            </a:endParaRPr>
          </a:p>
        </p:txBody>
      </p:sp>
      <p:pic>
        <p:nvPicPr>
          <p:cNvPr id="3" name="Afbeelding 2">
            <a:extLst>
              <a:ext uri="{FF2B5EF4-FFF2-40B4-BE49-F238E27FC236}">
                <a16:creationId xmlns:a16="http://schemas.microsoft.com/office/drawing/2014/main" id="{4281C9DD-026F-4632-B6A8-C074060DCEBE}"/>
              </a:ext>
            </a:extLst>
          </p:cNvPr>
          <p:cNvPicPr>
            <a:picLocks noChangeAspect="1"/>
          </p:cNvPicPr>
          <p:nvPr/>
        </p:nvPicPr>
        <p:blipFill>
          <a:blip r:embed="rId2"/>
          <a:stretch>
            <a:fillRect/>
          </a:stretch>
        </p:blipFill>
        <p:spPr>
          <a:xfrm>
            <a:off x="7843520" y="1084263"/>
            <a:ext cx="4084320" cy="2705861"/>
          </a:xfrm>
          <a:prstGeom prst="rect">
            <a:avLst/>
          </a:prstGeom>
          <a:noFill/>
        </p:spPr>
      </p:pic>
      <p:pic>
        <p:nvPicPr>
          <p:cNvPr id="1026" name="Picture 2" descr="Welkom bij de Hall Of Fame">
            <a:extLst>
              <a:ext uri="{FF2B5EF4-FFF2-40B4-BE49-F238E27FC236}">
                <a16:creationId xmlns:a16="http://schemas.microsoft.com/office/drawing/2014/main" id="{931DE793-FC64-434A-BB2F-F45497968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227" y="4572000"/>
            <a:ext cx="3636573" cy="199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081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4F788-165D-469C-A134-4A65E77DF823}">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8F35668-D222-4D83-A7C5-AEEE6DFECA6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E6461B-722D-4A2D-8D48-042A930EC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2</Notes>
  <HiddenSlides>0</HiddenSlide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Kantoorthema</vt:lpstr>
      <vt:lpstr>Office Theme</vt:lpstr>
      <vt:lpstr>Kantoorthema</vt:lpstr>
      <vt:lpstr>Goedemorgen!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Opdrachten:  </vt:lpstr>
      <vt:lpstr>PowerPoint Presentation</vt:lpstr>
      <vt:lpstr>PowerPoint Presentation</vt:lpstr>
      <vt:lpstr>PowerPoint Presentation</vt:lpstr>
      <vt:lpstr>Bedankt en tot volgende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Pascalle Cup</dc:creator>
  <cp:revision>1</cp:revision>
  <dcterms:created xsi:type="dcterms:W3CDTF">2021-11-15T12:46:39Z</dcterms:created>
  <dcterms:modified xsi:type="dcterms:W3CDTF">2021-12-01T10:10:46Z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